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1"/>
    <p:sldMasterId id="2147483688" r:id="rId2"/>
  </p:sldMasterIdLst>
  <p:notesMasterIdLst>
    <p:notesMasterId r:id="rId32"/>
  </p:notesMasterIdLst>
  <p:sldIdLst>
    <p:sldId id="554" r:id="rId3"/>
    <p:sldId id="565" r:id="rId4"/>
    <p:sldId id="564" r:id="rId5"/>
    <p:sldId id="566" r:id="rId6"/>
    <p:sldId id="567" r:id="rId7"/>
    <p:sldId id="568" r:id="rId8"/>
    <p:sldId id="569" r:id="rId9"/>
    <p:sldId id="570" r:id="rId10"/>
    <p:sldId id="591" r:id="rId11"/>
    <p:sldId id="571" r:id="rId12"/>
    <p:sldId id="572" r:id="rId13"/>
    <p:sldId id="573" r:id="rId14"/>
    <p:sldId id="574" r:id="rId15"/>
    <p:sldId id="587" r:id="rId16"/>
    <p:sldId id="586" r:id="rId17"/>
    <p:sldId id="575" r:id="rId18"/>
    <p:sldId id="576" r:id="rId19"/>
    <p:sldId id="577" r:id="rId20"/>
    <p:sldId id="578" r:id="rId21"/>
    <p:sldId id="590" r:id="rId22"/>
    <p:sldId id="588" r:id="rId23"/>
    <p:sldId id="589" r:id="rId24"/>
    <p:sldId id="579" r:id="rId25"/>
    <p:sldId id="581" r:id="rId26"/>
    <p:sldId id="580" r:id="rId27"/>
    <p:sldId id="582" r:id="rId28"/>
    <p:sldId id="584" r:id="rId29"/>
    <p:sldId id="583" r:id="rId30"/>
    <p:sldId id="585"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56" userDrawn="1">
          <p15:clr>
            <a:srgbClr val="A4A3A4"/>
          </p15:clr>
        </p15:guide>
        <p15:guide id="2" pos="576" userDrawn="1">
          <p15:clr>
            <a:srgbClr val="A4A3A4"/>
          </p15:clr>
        </p15:guide>
        <p15:guide id="3" pos="2016" userDrawn="1">
          <p15:clr>
            <a:srgbClr val="A4A3A4"/>
          </p15:clr>
        </p15:guide>
        <p15:guide id="4" orient="horz" pos="1056"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EDD1C4A-531F-DB16-F7F7-DA60E1E47F11}" name="Martin, Andrea M. (GSFC-SEWP)[Halvik Corp]" initials="AM" userId="S::ammart24@ndc.nasa.gov::9b841118-27d7-4d73-b4ca-4461a79a3ae9" providerId="AD"/>
  <p188:author id="{1F4D2564-F23B-06A5-20B9-1072D0D62A89}" name="Robinson, Bill (GSFC-SEWP)[Halvik Corp]" initials="WR" userId="S::wjrobin2@ndc.nasa.gov::cff31b3f-741b-4627-ae7e-30f5f004c25a" providerId="AD"/>
  <p188:author id="{AFFC3872-EB3D-CAED-8321-D0EAA1D5D644}" name="Franklin, Courtney L. (GSFC-SEWP)[Halvik Corp]" initials="CF" userId="S::clfrank1@ndc.nasa.gov::040ddf6e-d48a-4e93-b840-511997cdb7d9" providerId="AD"/>
  <p188:author id="{DAAA1CF8-955C-771C-1991-851C5D8DFCC0}" name="Choban, Ana M. (GSFC-SEWP)[Halvik Corp]" initials="AC" userId="S::achoban@ndc.nasa.gov::53a994a9-6fe6-4cec-ac88-cd51b7617ecc"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D449"/>
    <a:srgbClr val="31255B"/>
    <a:srgbClr val="3279B4"/>
    <a:srgbClr val="137DB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149" autoAdjust="0"/>
    <p:restoredTop sz="94660"/>
  </p:normalViewPr>
  <p:slideViewPr>
    <p:cSldViewPr snapToGrid="0" showGuides="1">
      <p:cViewPr varScale="1">
        <p:scale>
          <a:sx n="152" d="100"/>
          <a:sy n="152" d="100"/>
        </p:scale>
        <p:origin x="156" y="240"/>
      </p:cViewPr>
      <p:guideLst>
        <p:guide orient="horz" pos="456"/>
        <p:guide pos="576"/>
        <p:guide pos="2016"/>
        <p:guide orient="horz" pos="1056"/>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presProps" Target="presProps.xml"/><Relationship Id="rId38" Type="http://schemas.microsoft.com/office/2018/10/relationships/authors" Target="author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notesMaster" Target="notesMasters/notesMaster1.xml"/><Relationship Id="rId37" Type="http://schemas.microsoft.com/office/2016/11/relationships/changesInfo" Target="changesInfos/changesInfo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theme" Target="theme/theme1.xml"/><Relationship Id="rId8" Type="http://schemas.openxmlformats.org/officeDocument/2006/relationships/slide" Target="slides/slide6.xml"/><Relationship Id="rId3"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Young, Courtney N. (GSFC-LP013)" userId="e80a2bb7-5c12-42c2-b4bf-9e3a6e555256" providerId="ADAL" clId="{531EF503-5972-4385-954D-40F3A38B0481}"/>
    <pc:docChg chg="delSld">
      <pc:chgData name="Young, Courtney N. (GSFC-LP013)" userId="e80a2bb7-5c12-42c2-b4bf-9e3a6e555256" providerId="ADAL" clId="{531EF503-5972-4385-954D-40F3A38B0481}" dt="2026-08-12T13:05:42.082" v="0" actId="2696"/>
      <pc:docMkLst>
        <pc:docMk/>
      </pc:docMkLst>
      <pc:sldChg chg="del">
        <pc:chgData name="Young, Courtney N. (GSFC-LP013)" userId="e80a2bb7-5c12-42c2-b4bf-9e3a6e555256" providerId="ADAL" clId="{531EF503-5972-4385-954D-40F3A38B0481}" dt="2026-08-12T13:05:42.082" v="0" actId="2696"/>
        <pc:sldMkLst>
          <pc:docMk/>
          <pc:sldMk cId="629215125" sldId="593"/>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E80C857-A0FC-4DFA-BE05-F3BC8A45E5CF}" type="datetimeFigureOut">
              <a:rPr lang="en-US" smtClean="0"/>
              <a:t>8/12/2026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8B8BDF-5359-4D20-8F96-C944053E4A0F}" type="slidenum">
              <a:rPr lang="en-US" smtClean="0"/>
              <a:t>‹#›</a:t>
            </a:fld>
            <a:endParaRPr lang="en-US"/>
          </a:p>
        </p:txBody>
      </p:sp>
    </p:spTree>
    <p:extLst>
      <p:ext uri="{BB962C8B-B14F-4D97-AF65-F5344CB8AC3E}">
        <p14:creationId xmlns:p14="http://schemas.microsoft.com/office/powerpoint/2010/main" val="36509767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2"/>
        <p:cNvGrpSpPr/>
        <p:nvPr/>
      </p:nvGrpSpPr>
      <p:grpSpPr>
        <a:xfrm>
          <a:off x="0" y="0"/>
          <a:ext cx="0" cy="0"/>
          <a:chOff x="0" y="0"/>
          <a:chExt cx="0" cy="0"/>
        </a:xfrm>
      </p:grpSpPr>
      <p:sp>
        <p:nvSpPr>
          <p:cNvPr id="2003" name="Google Shape;2003;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04" name="Google Shape;2004;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s://bit.ly/3A1uf1Q" TargetMode="External"/><Relationship Id="rId1" Type="http://schemas.openxmlformats.org/officeDocument/2006/relationships/slideMaster" Target="../slideMasters/slideMaster1.xml"/><Relationship Id="rId4" Type="http://schemas.openxmlformats.org/officeDocument/2006/relationships/hyperlink" Target="http://bit.ly/2TtBDfr" TargetMode="Externa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reserve="1">
  <p:cSld name="Title slide">
    <p:spTree>
      <p:nvGrpSpPr>
        <p:cNvPr id="1" name="Shape 8"/>
        <p:cNvGrpSpPr/>
        <p:nvPr/>
      </p:nvGrpSpPr>
      <p:grpSpPr>
        <a:xfrm>
          <a:off x="0" y="0"/>
          <a:ext cx="0" cy="0"/>
          <a:chOff x="0" y="0"/>
          <a:chExt cx="0" cy="0"/>
        </a:xfrm>
      </p:grpSpPr>
      <p:pic>
        <p:nvPicPr>
          <p:cNvPr id="2" name="Picture 1">
            <a:extLst>
              <a:ext uri="{FF2B5EF4-FFF2-40B4-BE49-F238E27FC236}">
                <a16:creationId xmlns:a16="http://schemas.microsoft.com/office/drawing/2014/main" id="{0C149CCE-C2B5-80C0-2244-0581E51D7C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flipH="1">
            <a:off x="-1" y="-1"/>
            <a:ext cx="12351657" cy="6857967"/>
          </a:xfrm>
          <a:prstGeom prst="rect">
            <a:avLst/>
          </a:prstGeom>
        </p:spPr>
      </p:pic>
      <p:sp>
        <p:nvSpPr>
          <p:cNvPr id="9" name="Google Shape;9;p2"/>
          <p:cNvSpPr txBox="1">
            <a:spLocks noGrp="1"/>
          </p:cNvSpPr>
          <p:nvPr>
            <p:ph type="ctrTitle"/>
          </p:nvPr>
        </p:nvSpPr>
        <p:spPr>
          <a:xfrm>
            <a:off x="930400" y="1375151"/>
            <a:ext cx="10331200" cy="2610000"/>
          </a:xfrm>
          <a:prstGeom prst="rect">
            <a:avLst/>
          </a:prstGeom>
        </p:spPr>
        <p:txBody>
          <a:bodyPr spcFirstLastPara="1" wrap="square" lIns="91425" tIns="91425" rIns="91425" bIns="91425" anchor="ctr" anchorCtr="0">
            <a:noAutofit/>
          </a:bodyPr>
          <a:lstStyle>
            <a:lvl1pPr lvl="0" algn="ctr">
              <a:lnSpc>
                <a:spcPct val="90000"/>
              </a:lnSpc>
              <a:spcBef>
                <a:spcPts val="0"/>
              </a:spcBef>
              <a:spcAft>
                <a:spcPts val="0"/>
              </a:spcAft>
              <a:buSzPts val="5200"/>
              <a:buNone/>
              <a:defRPr sz="113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dirty="0"/>
          </a:p>
        </p:txBody>
      </p:sp>
      <p:sp>
        <p:nvSpPr>
          <p:cNvPr id="10" name="Google Shape;10;p2"/>
          <p:cNvSpPr txBox="1">
            <a:spLocks noGrp="1"/>
          </p:cNvSpPr>
          <p:nvPr>
            <p:ph type="subTitle" idx="1"/>
          </p:nvPr>
        </p:nvSpPr>
        <p:spPr>
          <a:xfrm>
            <a:off x="3390800" y="4124051"/>
            <a:ext cx="5410400" cy="546000"/>
          </a:xfrm>
          <a:prstGeom prst="rect">
            <a:avLst/>
          </a:prstGeom>
          <a:solidFill>
            <a:schemeClr val="dk1"/>
          </a:solidFill>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a:solidFill>
                  <a:schemeClr val="dk2"/>
                </a:solidFill>
              </a:defRPr>
            </a:lvl1pPr>
            <a:lvl2pPr lvl="1" algn="ctr">
              <a:lnSpc>
                <a:spcPct val="100000"/>
              </a:lnSpc>
              <a:spcBef>
                <a:spcPts val="0"/>
              </a:spcBef>
              <a:spcAft>
                <a:spcPts val="0"/>
              </a:spcAft>
              <a:buSzPts val="1800"/>
              <a:buNone/>
              <a:defRPr sz="2400"/>
            </a:lvl2pPr>
            <a:lvl3pPr lvl="2" algn="ctr">
              <a:lnSpc>
                <a:spcPct val="100000"/>
              </a:lnSpc>
              <a:spcBef>
                <a:spcPts val="0"/>
              </a:spcBef>
              <a:spcAft>
                <a:spcPts val="0"/>
              </a:spcAft>
              <a:buSzPts val="1800"/>
              <a:buNone/>
              <a:defRPr sz="2400"/>
            </a:lvl3pPr>
            <a:lvl4pPr lvl="3" algn="ctr">
              <a:lnSpc>
                <a:spcPct val="100000"/>
              </a:lnSpc>
              <a:spcBef>
                <a:spcPts val="0"/>
              </a:spcBef>
              <a:spcAft>
                <a:spcPts val="0"/>
              </a:spcAft>
              <a:buSzPts val="1800"/>
              <a:buNone/>
              <a:defRPr sz="2400"/>
            </a:lvl4pPr>
            <a:lvl5pPr lvl="4" algn="ctr">
              <a:lnSpc>
                <a:spcPct val="100000"/>
              </a:lnSpc>
              <a:spcBef>
                <a:spcPts val="0"/>
              </a:spcBef>
              <a:spcAft>
                <a:spcPts val="0"/>
              </a:spcAft>
              <a:buSzPts val="1800"/>
              <a:buNone/>
              <a:defRPr sz="2400"/>
            </a:lvl5pPr>
            <a:lvl6pPr lvl="5" algn="ctr">
              <a:lnSpc>
                <a:spcPct val="100000"/>
              </a:lnSpc>
              <a:spcBef>
                <a:spcPts val="0"/>
              </a:spcBef>
              <a:spcAft>
                <a:spcPts val="0"/>
              </a:spcAft>
              <a:buSzPts val="1800"/>
              <a:buNone/>
              <a:defRPr sz="2400"/>
            </a:lvl6pPr>
            <a:lvl7pPr lvl="6" algn="ctr">
              <a:lnSpc>
                <a:spcPct val="100000"/>
              </a:lnSpc>
              <a:spcBef>
                <a:spcPts val="0"/>
              </a:spcBef>
              <a:spcAft>
                <a:spcPts val="0"/>
              </a:spcAft>
              <a:buSzPts val="1800"/>
              <a:buNone/>
              <a:defRPr sz="2400"/>
            </a:lvl7pPr>
            <a:lvl8pPr lvl="7" algn="ctr">
              <a:lnSpc>
                <a:spcPct val="100000"/>
              </a:lnSpc>
              <a:spcBef>
                <a:spcPts val="0"/>
              </a:spcBef>
              <a:spcAft>
                <a:spcPts val="0"/>
              </a:spcAft>
              <a:buSzPts val="1800"/>
              <a:buNone/>
              <a:defRPr sz="2400"/>
            </a:lvl8pPr>
            <a:lvl9pPr lvl="8" algn="ctr">
              <a:lnSpc>
                <a:spcPct val="100000"/>
              </a:lnSpc>
              <a:spcBef>
                <a:spcPts val="0"/>
              </a:spcBef>
              <a:spcAft>
                <a:spcPts val="0"/>
              </a:spcAft>
              <a:buSzPts val="1800"/>
              <a:buNone/>
              <a:defRPr sz="2400"/>
            </a:lvl9pPr>
          </a:lstStyle>
          <a:p>
            <a:endParaRPr/>
          </a:p>
        </p:txBody>
      </p:sp>
      <p:sp>
        <p:nvSpPr>
          <p:cNvPr id="66" name="Google Shape;66;p2"/>
          <p:cNvSpPr/>
          <p:nvPr/>
        </p:nvSpPr>
        <p:spPr>
          <a:xfrm>
            <a:off x="0" y="5713967"/>
            <a:ext cx="12192000" cy="1144000"/>
          </a:xfrm>
          <a:prstGeom prst="rect">
            <a:avLst/>
          </a:prstGeom>
          <a:solidFill>
            <a:schemeClr val="dk1"/>
          </a:solidFill>
          <a:ln>
            <a:solidFill>
              <a:srgbClr val="0070C0"/>
            </a:solid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dirty="0">
              <a:latin typeface="Inter"/>
              <a:ea typeface="Inter"/>
              <a:cs typeface="Inter"/>
              <a:sym typeface="Inter"/>
            </a:endParaRPr>
          </a:p>
        </p:txBody>
      </p:sp>
      <p:grpSp>
        <p:nvGrpSpPr>
          <p:cNvPr id="67" name="Google Shape;67;p2"/>
          <p:cNvGrpSpPr/>
          <p:nvPr/>
        </p:nvGrpSpPr>
        <p:grpSpPr>
          <a:xfrm rot="5400000">
            <a:off x="5985367" y="5889330"/>
            <a:ext cx="221267" cy="1144021"/>
            <a:chOff x="1349300" y="3328375"/>
            <a:chExt cx="68250" cy="352875"/>
          </a:xfrm>
        </p:grpSpPr>
        <p:sp>
          <p:nvSpPr>
            <p:cNvPr id="68" name="Google Shape;68;p2"/>
            <p:cNvSpPr/>
            <p:nvPr/>
          </p:nvSpPr>
          <p:spPr>
            <a:xfrm>
              <a:off x="1349300" y="3665325"/>
              <a:ext cx="15900" cy="15925"/>
            </a:xfrm>
            <a:custGeom>
              <a:avLst/>
              <a:gdLst/>
              <a:ahLst/>
              <a:cxnLst/>
              <a:rect l="l" t="t" r="r" b="b"/>
              <a:pathLst>
                <a:path w="636" h="637" extrusionOk="0">
                  <a:moveTo>
                    <a:pt x="262" y="1"/>
                  </a:moveTo>
                  <a:lnTo>
                    <a:pt x="206" y="20"/>
                  </a:lnTo>
                  <a:lnTo>
                    <a:pt x="150" y="57"/>
                  </a:lnTo>
                  <a:lnTo>
                    <a:pt x="94" y="94"/>
                  </a:lnTo>
                  <a:lnTo>
                    <a:pt x="56" y="132"/>
                  </a:lnTo>
                  <a:lnTo>
                    <a:pt x="19" y="188"/>
                  </a:lnTo>
                  <a:lnTo>
                    <a:pt x="0" y="263"/>
                  </a:lnTo>
                  <a:lnTo>
                    <a:pt x="0" y="319"/>
                  </a:lnTo>
                  <a:lnTo>
                    <a:pt x="0" y="394"/>
                  </a:lnTo>
                  <a:lnTo>
                    <a:pt x="19" y="450"/>
                  </a:lnTo>
                  <a:lnTo>
                    <a:pt x="56" y="506"/>
                  </a:lnTo>
                  <a:lnTo>
                    <a:pt x="94" y="543"/>
                  </a:lnTo>
                  <a:lnTo>
                    <a:pt x="150" y="581"/>
                  </a:lnTo>
                  <a:lnTo>
                    <a:pt x="206" y="618"/>
                  </a:lnTo>
                  <a:lnTo>
                    <a:pt x="262" y="637"/>
                  </a:lnTo>
                  <a:lnTo>
                    <a:pt x="393" y="637"/>
                  </a:lnTo>
                  <a:lnTo>
                    <a:pt x="449" y="618"/>
                  </a:lnTo>
                  <a:lnTo>
                    <a:pt x="505" y="581"/>
                  </a:lnTo>
                  <a:lnTo>
                    <a:pt x="542" y="543"/>
                  </a:lnTo>
                  <a:lnTo>
                    <a:pt x="580" y="506"/>
                  </a:lnTo>
                  <a:lnTo>
                    <a:pt x="617" y="450"/>
                  </a:lnTo>
                  <a:lnTo>
                    <a:pt x="636" y="394"/>
                  </a:lnTo>
                  <a:lnTo>
                    <a:pt x="636" y="319"/>
                  </a:lnTo>
                  <a:lnTo>
                    <a:pt x="636" y="263"/>
                  </a:lnTo>
                  <a:lnTo>
                    <a:pt x="617" y="188"/>
                  </a:lnTo>
                  <a:lnTo>
                    <a:pt x="580" y="132"/>
                  </a:lnTo>
                  <a:lnTo>
                    <a:pt x="542" y="94"/>
                  </a:lnTo>
                  <a:lnTo>
                    <a:pt x="505" y="57"/>
                  </a:lnTo>
                  <a:lnTo>
                    <a:pt x="449" y="20"/>
                  </a:lnTo>
                  <a:lnTo>
                    <a:pt x="39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 name="Google Shape;69;p2"/>
            <p:cNvSpPr/>
            <p:nvPr/>
          </p:nvSpPr>
          <p:spPr>
            <a:xfrm>
              <a:off x="1349300" y="3598025"/>
              <a:ext cx="15900" cy="15925"/>
            </a:xfrm>
            <a:custGeom>
              <a:avLst/>
              <a:gdLst/>
              <a:ahLst/>
              <a:cxnLst/>
              <a:rect l="l" t="t" r="r" b="b"/>
              <a:pathLst>
                <a:path w="636" h="637" extrusionOk="0">
                  <a:moveTo>
                    <a:pt x="262" y="1"/>
                  </a:moveTo>
                  <a:lnTo>
                    <a:pt x="206" y="20"/>
                  </a:lnTo>
                  <a:lnTo>
                    <a:pt x="150" y="57"/>
                  </a:lnTo>
                  <a:lnTo>
                    <a:pt x="94" y="94"/>
                  </a:lnTo>
                  <a:lnTo>
                    <a:pt x="56" y="132"/>
                  </a:lnTo>
                  <a:lnTo>
                    <a:pt x="19" y="188"/>
                  </a:lnTo>
                  <a:lnTo>
                    <a:pt x="0" y="244"/>
                  </a:lnTo>
                  <a:lnTo>
                    <a:pt x="0" y="319"/>
                  </a:lnTo>
                  <a:lnTo>
                    <a:pt x="0" y="375"/>
                  </a:lnTo>
                  <a:lnTo>
                    <a:pt x="19" y="450"/>
                  </a:lnTo>
                  <a:lnTo>
                    <a:pt x="56" y="487"/>
                  </a:lnTo>
                  <a:lnTo>
                    <a:pt x="94" y="543"/>
                  </a:lnTo>
                  <a:lnTo>
                    <a:pt x="150" y="580"/>
                  </a:lnTo>
                  <a:lnTo>
                    <a:pt x="206" y="618"/>
                  </a:lnTo>
                  <a:lnTo>
                    <a:pt x="262" y="637"/>
                  </a:lnTo>
                  <a:lnTo>
                    <a:pt x="393" y="637"/>
                  </a:lnTo>
                  <a:lnTo>
                    <a:pt x="449" y="618"/>
                  </a:lnTo>
                  <a:lnTo>
                    <a:pt x="505" y="580"/>
                  </a:lnTo>
                  <a:lnTo>
                    <a:pt x="542" y="543"/>
                  </a:lnTo>
                  <a:lnTo>
                    <a:pt x="580" y="487"/>
                  </a:lnTo>
                  <a:lnTo>
                    <a:pt x="617" y="450"/>
                  </a:lnTo>
                  <a:lnTo>
                    <a:pt x="636" y="375"/>
                  </a:lnTo>
                  <a:lnTo>
                    <a:pt x="636" y="319"/>
                  </a:lnTo>
                  <a:lnTo>
                    <a:pt x="636" y="244"/>
                  </a:lnTo>
                  <a:lnTo>
                    <a:pt x="617" y="188"/>
                  </a:lnTo>
                  <a:lnTo>
                    <a:pt x="580" y="132"/>
                  </a:lnTo>
                  <a:lnTo>
                    <a:pt x="542" y="94"/>
                  </a:lnTo>
                  <a:lnTo>
                    <a:pt x="505" y="57"/>
                  </a:lnTo>
                  <a:lnTo>
                    <a:pt x="449" y="20"/>
                  </a:lnTo>
                  <a:lnTo>
                    <a:pt x="39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 name="Google Shape;70;p2"/>
            <p:cNvSpPr/>
            <p:nvPr/>
          </p:nvSpPr>
          <p:spPr>
            <a:xfrm>
              <a:off x="1349300" y="3530725"/>
              <a:ext cx="15900" cy="15925"/>
            </a:xfrm>
            <a:custGeom>
              <a:avLst/>
              <a:gdLst/>
              <a:ahLst/>
              <a:cxnLst/>
              <a:rect l="l" t="t" r="r" b="b"/>
              <a:pathLst>
                <a:path w="636" h="637" extrusionOk="0">
                  <a:moveTo>
                    <a:pt x="262" y="1"/>
                  </a:moveTo>
                  <a:lnTo>
                    <a:pt x="206" y="20"/>
                  </a:lnTo>
                  <a:lnTo>
                    <a:pt x="150" y="57"/>
                  </a:lnTo>
                  <a:lnTo>
                    <a:pt x="94" y="94"/>
                  </a:lnTo>
                  <a:lnTo>
                    <a:pt x="56" y="132"/>
                  </a:lnTo>
                  <a:lnTo>
                    <a:pt x="19" y="188"/>
                  </a:lnTo>
                  <a:lnTo>
                    <a:pt x="0" y="244"/>
                  </a:lnTo>
                  <a:lnTo>
                    <a:pt x="0" y="319"/>
                  </a:lnTo>
                  <a:lnTo>
                    <a:pt x="0" y="375"/>
                  </a:lnTo>
                  <a:lnTo>
                    <a:pt x="19" y="431"/>
                  </a:lnTo>
                  <a:lnTo>
                    <a:pt x="56" y="487"/>
                  </a:lnTo>
                  <a:lnTo>
                    <a:pt x="94" y="543"/>
                  </a:lnTo>
                  <a:lnTo>
                    <a:pt x="150" y="580"/>
                  </a:lnTo>
                  <a:lnTo>
                    <a:pt x="206" y="618"/>
                  </a:lnTo>
                  <a:lnTo>
                    <a:pt x="262" y="636"/>
                  </a:lnTo>
                  <a:lnTo>
                    <a:pt x="393" y="636"/>
                  </a:lnTo>
                  <a:lnTo>
                    <a:pt x="449" y="618"/>
                  </a:lnTo>
                  <a:lnTo>
                    <a:pt x="505" y="580"/>
                  </a:lnTo>
                  <a:lnTo>
                    <a:pt x="542" y="543"/>
                  </a:lnTo>
                  <a:lnTo>
                    <a:pt x="580" y="487"/>
                  </a:lnTo>
                  <a:lnTo>
                    <a:pt x="617" y="431"/>
                  </a:lnTo>
                  <a:lnTo>
                    <a:pt x="636" y="375"/>
                  </a:lnTo>
                  <a:lnTo>
                    <a:pt x="636" y="319"/>
                  </a:lnTo>
                  <a:lnTo>
                    <a:pt x="636" y="244"/>
                  </a:lnTo>
                  <a:lnTo>
                    <a:pt x="617" y="188"/>
                  </a:lnTo>
                  <a:lnTo>
                    <a:pt x="580" y="132"/>
                  </a:lnTo>
                  <a:lnTo>
                    <a:pt x="542" y="94"/>
                  </a:lnTo>
                  <a:lnTo>
                    <a:pt x="505" y="57"/>
                  </a:lnTo>
                  <a:lnTo>
                    <a:pt x="449" y="20"/>
                  </a:lnTo>
                  <a:lnTo>
                    <a:pt x="39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 name="Google Shape;71;p2"/>
            <p:cNvSpPr/>
            <p:nvPr/>
          </p:nvSpPr>
          <p:spPr>
            <a:xfrm>
              <a:off x="1349300" y="3462975"/>
              <a:ext cx="15900" cy="16375"/>
            </a:xfrm>
            <a:custGeom>
              <a:avLst/>
              <a:gdLst/>
              <a:ahLst/>
              <a:cxnLst/>
              <a:rect l="l" t="t" r="r" b="b"/>
              <a:pathLst>
                <a:path w="636" h="655" extrusionOk="0">
                  <a:moveTo>
                    <a:pt x="318" y="0"/>
                  </a:moveTo>
                  <a:lnTo>
                    <a:pt x="262" y="19"/>
                  </a:lnTo>
                  <a:lnTo>
                    <a:pt x="206" y="38"/>
                  </a:lnTo>
                  <a:lnTo>
                    <a:pt x="150" y="56"/>
                  </a:lnTo>
                  <a:lnTo>
                    <a:pt x="94" y="94"/>
                  </a:lnTo>
                  <a:lnTo>
                    <a:pt x="56" y="150"/>
                  </a:lnTo>
                  <a:lnTo>
                    <a:pt x="19" y="206"/>
                  </a:lnTo>
                  <a:lnTo>
                    <a:pt x="0" y="262"/>
                  </a:lnTo>
                  <a:lnTo>
                    <a:pt x="0" y="337"/>
                  </a:lnTo>
                  <a:lnTo>
                    <a:pt x="0" y="393"/>
                  </a:lnTo>
                  <a:lnTo>
                    <a:pt x="19" y="449"/>
                  </a:lnTo>
                  <a:lnTo>
                    <a:pt x="56" y="505"/>
                  </a:lnTo>
                  <a:lnTo>
                    <a:pt x="94" y="561"/>
                  </a:lnTo>
                  <a:lnTo>
                    <a:pt x="150" y="598"/>
                  </a:lnTo>
                  <a:lnTo>
                    <a:pt x="206" y="617"/>
                  </a:lnTo>
                  <a:lnTo>
                    <a:pt x="262" y="636"/>
                  </a:lnTo>
                  <a:lnTo>
                    <a:pt x="318" y="654"/>
                  </a:lnTo>
                  <a:lnTo>
                    <a:pt x="393" y="636"/>
                  </a:lnTo>
                  <a:lnTo>
                    <a:pt x="449" y="617"/>
                  </a:lnTo>
                  <a:lnTo>
                    <a:pt x="505" y="598"/>
                  </a:lnTo>
                  <a:lnTo>
                    <a:pt x="542" y="561"/>
                  </a:lnTo>
                  <a:lnTo>
                    <a:pt x="580" y="505"/>
                  </a:lnTo>
                  <a:lnTo>
                    <a:pt x="617" y="449"/>
                  </a:lnTo>
                  <a:lnTo>
                    <a:pt x="636" y="393"/>
                  </a:lnTo>
                  <a:lnTo>
                    <a:pt x="636" y="337"/>
                  </a:lnTo>
                  <a:lnTo>
                    <a:pt x="636" y="262"/>
                  </a:lnTo>
                  <a:lnTo>
                    <a:pt x="617" y="206"/>
                  </a:lnTo>
                  <a:lnTo>
                    <a:pt x="580" y="150"/>
                  </a:lnTo>
                  <a:lnTo>
                    <a:pt x="542" y="94"/>
                  </a:lnTo>
                  <a:lnTo>
                    <a:pt x="505" y="56"/>
                  </a:lnTo>
                  <a:lnTo>
                    <a:pt x="449" y="38"/>
                  </a:lnTo>
                  <a:lnTo>
                    <a:pt x="393" y="19"/>
                  </a:lnTo>
                  <a:lnTo>
                    <a:pt x="31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 name="Google Shape;72;p2"/>
            <p:cNvSpPr/>
            <p:nvPr/>
          </p:nvSpPr>
          <p:spPr>
            <a:xfrm>
              <a:off x="1349300" y="3395675"/>
              <a:ext cx="15900" cy="16375"/>
            </a:xfrm>
            <a:custGeom>
              <a:avLst/>
              <a:gdLst/>
              <a:ahLst/>
              <a:cxnLst/>
              <a:rect l="l" t="t" r="r" b="b"/>
              <a:pathLst>
                <a:path w="636" h="655" extrusionOk="0">
                  <a:moveTo>
                    <a:pt x="318" y="0"/>
                  </a:moveTo>
                  <a:lnTo>
                    <a:pt x="262" y="19"/>
                  </a:lnTo>
                  <a:lnTo>
                    <a:pt x="206" y="37"/>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206" y="617"/>
                  </a:lnTo>
                  <a:lnTo>
                    <a:pt x="262" y="636"/>
                  </a:lnTo>
                  <a:lnTo>
                    <a:pt x="318" y="654"/>
                  </a:lnTo>
                  <a:lnTo>
                    <a:pt x="393" y="636"/>
                  </a:lnTo>
                  <a:lnTo>
                    <a:pt x="449" y="617"/>
                  </a:lnTo>
                  <a:lnTo>
                    <a:pt x="505" y="598"/>
                  </a:lnTo>
                  <a:lnTo>
                    <a:pt x="542" y="561"/>
                  </a:lnTo>
                  <a:lnTo>
                    <a:pt x="580" y="505"/>
                  </a:lnTo>
                  <a:lnTo>
                    <a:pt x="617" y="449"/>
                  </a:lnTo>
                  <a:lnTo>
                    <a:pt x="636" y="393"/>
                  </a:lnTo>
                  <a:lnTo>
                    <a:pt x="636" y="318"/>
                  </a:lnTo>
                  <a:lnTo>
                    <a:pt x="636" y="262"/>
                  </a:lnTo>
                  <a:lnTo>
                    <a:pt x="617" y="206"/>
                  </a:lnTo>
                  <a:lnTo>
                    <a:pt x="580" y="150"/>
                  </a:lnTo>
                  <a:lnTo>
                    <a:pt x="542" y="94"/>
                  </a:lnTo>
                  <a:lnTo>
                    <a:pt x="505" y="56"/>
                  </a:lnTo>
                  <a:lnTo>
                    <a:pt x="449" y="37"/>
                  </a:lnTo>
                  <a:lnTo>
                    <a:pt x="393" y="19"/>
                  </a:lnTo>
                  <a:lnTo>
                    <a:pt x="31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 name="Google Shape;73;p2"/>
            <p:cNvSpPr/>
            <p:nvPr/>
          </p:nvSpPr>
          <p:spPr>
            <a:xfrm>
              <a:off x="1349300" y="3328375"/>
              <a:ext cx="15900" cy="15900"/>
            </a:xfrm>
            <a:custGeom>
              <a:avLst/>
              <a:gdLst/>
              <a:ahLst/>
              <a:cxnLst/>
              <a:rect l="l" t="t" r="r" b="b"/>
              <a:pathLst>
                <a:path w="636" h="636" extrusionOk="0">
                  <a:moveTo>
                    <a:pt x="318" y="0"/>
                  </a:moveTo>
                  <a:lnTo>
                    <a:pt x="262" y="19"/>
                  </a:lnTo>
                  <a:lnTo>
                    <a:pt x="206" y="37"/>
                  </a:lnTo>
                  <a:lnTo>
                    <a:pt x="150" y="56"/>
                  </a:lnTo>
                  <a:lnTo>
                    <a:pt x="94" y="93"/>
                  </a:lnTo>
                  <a:lnTo>
                    <a:pt x="56" y="150"/>
                  </a:lnTo>
                  <a:lnTo>
                    <a:pt x="19" y="206"/>
                  </a:lnTo>
                  <a:lnTo>
                    <a:pt x="0" y="262"/>
                  </a:lnTo>
                  <a:lnTo>
                    <a:pt x="0" y="318"/>
                  </a:lnTo>
                  <a:lnTo>
                    <a:pt x="0" y="393"/>
                  </a:lnTo>
                  <a:lnTo>
                    <a:pt x="19" y="449"/>
                  </a:lnTo>
                  <a:lnTo>
                    <a:pt x="56" y="505"/>
                  </a:lnTo>
                  <a:lnTo>
                    <a:pt x="94" y="542"/>
                  </a:lnTo>
                  <a:lnTo>
                    <a:pt x="150" y="598"/>
                  </a:lnTo>
                  <a:lnTo>
                    <a:pt x="206" y="617"/>
                  </a:lnTo>
                  <a:lnTo>
                    <a:pt x="262" y="636"/>
                  </a:lnTo>
                  <a:lnTo>
                    <a:pt x="393" y="636"/>
                  </a:lnTo>
                  <a:lnTo>
                    <a:pt x="449" y="617"/>
                  </a:lnTo>
                  <a:lnTo>
                    <a:pt x="505" y="598"/>
                  </a:lnTo>
                  <a:lnTo>
                    <a:pt x="542" y="542"/>
                  </a:lnTo>
                  <a:lnTo>
                    <a:pt x="580" y="505"/>
                  </a:lnTo>
                  <a:lnTo>
                    <a:pt x="617" y="449"/>
                  </a:lnTo>
                  <a:lnTo>
                    <a:pt x="636" y="393"/>
                  </a:lnTo>
                  <a:lnTo>
                    <a:pt x="636" y="318"/>
                  </a:lnTo>
                  <a:lnTo>
                    <a:pt x="636" y="262"/>
                  </a:lnTo>
                  <a:lnTo>
                    <a:pt x="617" y="206"/>
                  </a:lnTo>
                  <a:lnTo>
                    <a:pt x="580" y="150"/>
                  </a:lnTo>
                  <a:lnTo>
                    <a:pt x="542" y="93"/>
                  </a:lnTo>
                  <a:lnTo>
                    <a:pt x="505" y="56"/>
                  </a:lnTo>
                  <a:lnTo>
                    <a:pt x="449" y="37"/>
                  </a:lnTo>
                  <a:lnTo>
                    <a:pt x="393" y="19"/>
                  </a:lnTo>
                  <a:lnTo>
                    <a:pt x="31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 name="Google Shape;74;p2"/>
            <p:cNvSpPr/>
            <p:nvPr/>
          </p:nvSpPr>
          <p:spPr>
            <a:xfrm>
              <a:off x="1401175" y="3665325"/>
              <a:ext cx="16375" cy="15925"/>
            </a:xfrm>
            <a:custGeom>
              <a:avLst/>
              <a:gdLst/>
              <a:ahLst/>
              <a:cxnLst/>
              <a:rect l="l" t="t" r="r" b="b"/>
              <a:pathLst>
                <a:path w="655" h="637" extrusionOk="0">
                  <a:moveTo>
                    <a:pt x="262" y="1"/>
                  </a:moveTo>
                  <a:lnTo>
                    <a:pt x="206" y="20"/>
                  </a:lnTo>
                  <a:lnTo>
                    <a:pt x="150" y="57"/>
                  </a:lnTo>
                  <a:lnTo>
                    <a:pt x="94" y="94"/>
                  </a:lnTo>
                  <a:lnTo>
                    <a:pt x="56" y="132"/>
                  </a:lnTo>
                  <a:lnTo>
                    <a:pt x="38" y="188"/>
                  </a:lnTo>
                  <a:lnTo>
                    <a:pt x="19" y="263"/>
                  </a:lnTo>
                  <a:lnTo>
                    <a:pt x="0" y="319"/>
                  </a:lnTo>
                  <a:lnTo>
                    <a:pt x="19" y="394"/>
                  </a:lnTo>
                  <a:lnTo>
                    <a:pt x="38" y="450"/>
                  </a:lnTo>
                  <a:lnTo>
                    <a:pt x="56" y="506"/>
                  </a:lnTo>
                  <a:lnTo>
                    <a:pt x="94" y="543"/>
                  </a:lnTo>
                  <a:lnTo>
                    <a:pt x="150" y="581"/>
                  </a:lnTo>
                  <a:lnTo>
                    <a:pt x="206" y="618"/>
                  </a:lnTo>
                  <a:lnTo>
                    <a:pt x="262" y="637"/>
                  </a:lnTo>
                  <a:lnTo>
                    <a:pt x="393" y="637"/>
                  </a:lnTo>
                  <a:lnTo>
                    <a:pt x="449" y="618"/>
                  </a:lnTo>
                  <a:lnTo>
                    <a:pt x="505" y="581"/>
                  </a:lnTo>
                  <a:lnTo>
                    <a:pt x="561" y="543"/>
                  </a:lnTo>
                  <a:lnTo>
                    <a:pt x="599" y="506"/>
                  </a:lnTo>
                  <a:lnTo>
                    <a:pt x="617" y="450"/>
                  </a:lnTo>
                  <a:lnTo>
                    <a:pt x="636" y="394"/>
                  </a:lnTo>
                  <a:lnTo>
                    <a:pt x="655" y="319"/>
                  </a:lnTo>
                  <a:lnTo>
                    <a:pt x="636" y="263"/>
                  </a:lnTo>
                  <a:lnTo>
                    <a:pt x="617" y="188"/>
                  </a:lnTo>
                  <a:lnTo>
                    <a:pt x="599" y="132"/>
                  </a:lnTo>
                  <a:lnTo>
                    <a:pt x="561" y="94"/>
                  </a:lnTo>
                  <a:lnTo>
                    <a:pt x="505" y="57"/>
                  </a:lnTo>
                  <a:lnTo>
                    <a:pt x="449" y="20"/>
                  </a:lnTo>
                  <a:lnTo>
                    <a:pt x="39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 name="Google Shape;75;p2"/>
            <p:cNvSpPr/>
            <p:nvPr/>
          </p:nvSpPr>
          <p:spPr>
            <a:xfrm>
              <a:off x="1401175" y="3598025"/>
              <a:ext cx="16375" cy="15925"/>
            </a:xfrm>
            <a:custGeom>
              <a:avLst/>
              <a:gdLst/>
              <a:ahLst/>
              <a:cxnLst/>
              <a:rect l="l" t="t" r="r" b="b"/>
              <a:pathLst>
                <a:path w="655" h="637" extrusionOk="0">
                  <a:moveTo>
                    <a:pt x="262" y="1"/>
                  </a:moveTo>
                  <a:lnTo>
                    <a:pt x="206" y="20"/>
                  </a:lnTo>
                  <a:lnTo>
                    <a:pt x="150" y="57"/>
                  </a:lnTo>
                  <a:lnTo>
                    <a:pt x="94" y="94"/>
                  </a:lnTo>
                  <a:lnTo>
                    <a:pt x="56" y="132"/>
                  </a:lnTo>
                  <a:lnTo>
                    <a:pt x="38" y="188"/>
                  </a:lnTo>
                  <a:lnTo>
                    <a:pt x="19" y="244"/>
                  </a:lnTo>
                  <a:lnTo>
                    <a:pt x="0" y="319"/>
                  </a:lnTo>
                  <a:lnTo>
                    <a:pt x="19" y="375"/>
                  </a:lnTo>
                  <a:lnTo>
                    <a:pt x="38" y="450"/>
                  </a:lnTo>
                  <a:lnTo>
                    <a:pt x="56" y="487"/>
                  </a:lnTo>
                  <a:lnTo>
                    <a:pt x="94" y="543"/>
                  </a:lnTo>
                  <a:lnTo>
                    <a:pt x="150" y="580"/>
                  </a:lnTo>
                  <a:lnTo>
                    <a:pt x="206" y="618"/>
                  </a:lnTo>
                  <a:lnTo>
                    <a:pt x="262" y="637"/>
                  </a:lnTo>
                  <a:lnTo>
                    <a:pt x="393" y="637"/>
                  </a:lnTo>
                  <a:lnTo>
                    <a:pt x="449" y="618"/>
                  </a:lnTo>
                  <a:lnTo>
                    <a:pt x="505" y="580"/>
                  </a:lnTo>
                  <a:lnTo>
                    <a:pt x="561" y="543"/>
                  </a:lnTo>
                  <a:lnTo>
                    <a:pt x="599" y="487"/>
                  </a:lnTo>
                  <a:lnTo>
                    <a:pt x="617" y="450"/>
                  </a:lnTo>
                  <a:lnTo>
                    <a:pt x="636" y="375"/>
                  </a:lnTo>
                  <a:lnTo>
                    <a:pt x="655" y="319"/>
                  </a:lnTo>
                  <a:lnTo>
                    <a:pt x="636" y="244"/>
                  </a:lnTo>
                  <a:lnTo>
                    <a:pt x="617" y="188"/>
                  </a:lnTo>
                  <a:lnTo>
                    <a:pt x="599" y="132"/>
                  </a:lnTo>
                  <a:lnTo>
                    <a:pt x="561" y="94"/>
                  </a:lnTo>
                  <a:lnTo>
                    <a:pt x="505" y="57"/>
                  </a:lnTo>
                  <a:lnTo>
                    <a:pt x="449" y="20"/>
                  </a:lnTo>
                  <a:lnTo>
                    <a:pt x="39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 name="Google Shape;76;p2"/>
            <p:cNvSpPr/>
            <p:nvPr/>
          </p:nvSpPr>
          <p:spPr>
            <a:xfrm>
              <a:off x="1401175" y="3530725"/>
              <a:ext cx="16375" cy="15925"/>
            </a:xfrm>
            <a:custGeom>
              <a:avLst/>
              <a:gdLst/>
              <a:ahLst/>
              <a:cxnLst/>
              <a:rect l="l" t="t" r="r" b="b"/>
              <a:pathLst>
                <a:path w="655" h="637" extrusionOk="0">
                  <a:moveTo>
                    <a:pt x="262" y="1"/>
                  </a:moveTo>
                  <a:lnTo>
                    <a:pt x="206" y="20"/>
                  </a:lnTo>
                  <a:lnTo>
                    <a:pt x="150" y="57"/>
                  </a:lnTo>
                  <a:lnTo>
                    <a:pt x="94" y="94"/>
                  </a:lnTo>
                  <a:lnTo>
                    <a:pt x="56" y="132"/>
                  </a:lnTo>
                  <a:lnTo>
                    <a:pt x="38" y="188"/>
                  </a:lnTo>
                  <a:lnTo>
                    <a:pt x="19" y="244"/>
                  </a:lnTo>
                  <a:lnTo>
                    <a:pt x="0" y="319"/>
                  </a:lnTo>
                  <a:lnTo>
                    <a:pt x="19" y="375"/>
                  </a:lnTo>
                  <a:lnTo>
                    <a:pt x="38" y="431"/>
                  </a:lnTo>
                  <a:lnTo>
                    <a:pt x="56" y="487"/>
                  </a:lnTo>
                  <a:lnTo>
                    <a:pt x="94" y="543"/>
                  </a:lnTo>
                  <a:lnTo>
                    <a:pt x="150" y="580"/>
                  </a:lnTo>
                  <a:lnTo>
                    <a:pt x="206" y="618"/>
                  </a:lnTo>
                  <a:lnTo>
                    <a:pt x="262" y="636"/>
                  </a:lnTo>
                  <a:lnTo>
                    <a:pt x="393" y="636"/>
                  </a:lnTo>
                  <a:lnTo>
                    <a:pt x="449" y="618"/>
                  </a:lnTo>
                  <a:lnTo>
                    <a:pt x="505" y="580"/>
                  </a:lnTo>
                  <a:lnTo>
                    <a:pt x="561" y="543"/>
                  </a:lnTo>
                  <a:lnTo>
                    <a:pt x="599" y="487"/>
                  </a:lnTo>
                  <a:lnTo>
                    <a:pt x="617" y="431"/>
                  </a:lnTo>
                  <a:lnTo>
                    <a:pt x="636" y="375"/>
                  </a:lnTo>
                  <a:lnTo>
                    <a:pt x="655" y="319"/>
                  </a:lnTo>
                  <a:lnTo>
                    <a:pt x="636" y="244"/>
                  </a:lnTo>
                  <a:lnTo>
                    <a:pt x="617" y="188"/>
                  </a:lnTo>
                  <a:lnTo>
                    <a:pt x="599" y="132"/>
                  </a:lnTo>
                  <a:lnTo>
                    <a:pt x="561" y="94"/>
                  </a:lnTo>
                  <a:lnTo>
                    <a:pt x="505" y="57"/>
                  </a:lnTo>
                  <a:lnTo>
                    <a:pt x="449" y="20"/>
                  </a:lnTo>
                  <a:lnTo>
                    <a:pt x="39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 name="Google Shape;77;p2"/>
            <p:cNvSpPr/>
            <p:nvPr/>
          </p:nvSpPr>
          <p:spPr>
            <a:xfrm>
              <a:off x="1401175" y="3462975"/>
              <a:ext cx="16375" cy="16375"/>
            </a:xfrm>
            <a:custGeom>
              <a:avLst/>
              <a:gdLst/>
              <a:ahLst/>
              <a:cxnLst/>
              <a:rect l="l" t="t" r="r" b="b"/>
              <a:pathLst>
                <a:path w="655" h="655" extrusionOk="0">
                  <a:moveTo>
                    <a:pt x="337" y="0"/>
                  </a:moveTo>
                  <a:lnTo>
                    <a:pt x="262" y="19"/>
                  </a:lnTo>
                  <a:lnTo>
                    <a:pt x="206" y="38"/>
                  </a:lnTo>
                  <a:lnTo>
                    <a:pt x="150" y="56"/>
                  </a:lnTo>
                  <a:lnTo>
                    <a:pt x="94" y="94"/>
                  </a:lnTo>
                  <a:lnTo>
                    <a:pt x="56" y="150"/>
                  </a:lnTo>
                  <a:lnTo>
                    <a:pt x="38" y="206"/>
                  </a:lnTo>
                  <a:lnTo>
                    <a:pt x="19" y="262"/>
                  </a:lnTo>
                  <a:lnTo>
                    <a:pt x="0" y="337"/>
                  </a:lnTo>
                  <a:lnTo>
                    <a:pt x="19" y="393"/>
                  </a:lnTo>
                  <a:lnTo>
                    <a:pt x="38" y="449"/>
                  </a:lnTo>
                  <a:lnTo>
                    <a:pt x="56"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37"/>
                  </a:lnTo>
                  <a:lnTo>
                    <a:pt x="636" y="262"/>
                  </a:lnTo>
                  <a:lnTo>
                    <a:pt x="617" y="206"/>
                  </a:lnTo>
                  <a:lnTo>
                    <a:pt x="599" y="150"/>
                  </a:lnTo>
                  <a:lnTo>
                    <a:pt x="561" y="94"/>
                  </a:lnTo>
                  <a:lnTo>
                    <a:pt x="505" y="56"/>
                  </a:lnTo>
                  <a:lnTo>
                    <a:pt x="449" y="38"/>
                  </a:lnTo>
                  <a:lnTo>
                    <a:pt x="393" y="19"/>
                  </a:lnTo>
                  <a:lnTo>
                    <a:pt x="33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 name="Google Shape;78;p2"/>
            <p:cNvSpPr/>
            <p:nvPr/>
          </p:nvSpPr>
          <p:spPr>
            <a:xfrm>
              <a:off x="1401175" y="3395675"/>
              <a:ext cx="16375" cy="16375"/>
            </a:xfrm>
            <a:custGeom>
              <a:avLst/>
              <a:gdLst/>
              <a:ahLst/>
              <a:cxnLst/>
              <a:rect l="l" t="t" r="r" b="b"/>
              <a:pathLst>
                <a:path w="655" h="655" extrusionOk="0">
                  <a:moveTo>
                    <a:pt x="337" y="0"/>
                  </a:moveTo>
                  <a:lnTo>
                    <a:pt x="262" y="19"/>
                  </a:lnTo>
                  <a:lnTo>
                    <a:pt x="206" y="37"/>
                  </a:lnTo>
                  <a:lnTo>
                    <a:pt x="150" y="56"/>
                  </a:lnTo>
                  <a:lnTo>
                    <a:pt x="94" y="94"/>
                  </a:lnTo>
                  <a:lnTo>
                    <a:pt x="56" y="150"/>
                  </a:lnTo>
                  <a:lnTo>
                    <a:pt x="38" y="206"/>
                  </a:lnTo>
                  <a:lnTo>
                    <a:pt x="19" y="262"/>
                  </a:lnTo>
                  <a:lnTo>
                    <a:pt x="0" y="318"/>
                  </a:lnTo>
                  <a:lnTo>
                    <a:pt x="19" y="393"/>
                  </a:lnTo>
                  <a:lnTo>
                    <a:pt x="38" y="449"/>
                  </a:lnTo>
                  <a:lnTo>
                    <a:pt x="56"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7"/>
                  </a:lnTo>
                  <a:lnTo>
                    <a:pt x="393" y="19"/>
                  </a:lnTo>
                  <a:lnTo>
                    <a:pt x="33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 name="Google Shape;79;p2"/>
            <p:cNvSpPr/>
            <p:nvPr/>
          </p:nvSpPr>
          <p:spPr>
            <a:xfrm>
              <a:off x="1401175" y="3328375"/>
              <a:ext cx="16375" cy="15900"/>
            </a:xfrm>
            <a:custGeom>
              <a:avLst/>
              <a:gdLst/>
              <a:ahLst/>
              <a:cxnLst/>
              <a:rect l="l" t="t" r="r" b="b"/>
              <a:pathLst>
                <a:path w="655" h="636" extrusionOk="0">
                  <a:moveTo>
                    <a:pt x="337" y="0"/>
                  </a:moveTo>
                  <a:lnTo>
                    <a:pt x="262" y="19"/>
                  </a:lnTo>
                  <a:lnTo>
                    <a:pt x="206" y="37"/>
                  </a:lnTo>
                  <a:lnTo>
                    <a:pt x="150" y="56"/>
                  </a:lnTo>
                  <a:lnTo>
                    <a:pt x="94" y="93"/>
                  </a:lnTo>
                  <a:lnTo>
                    <a:pt x="56" y="150"/>
                  </a:lnTo>
                  <a:lnTo>
                    <a:pt x="38" y="206"/>
                  </a:lnTo>
                  <a:lnTo>
                    <a:pt x="19" y="262"/>
                  </a:lnTo>
                  <a:lnTo>
                    <a:pt x="0" y="318"/>
                  </a:lnTo>
                  <a:lnTo>
                    <a:pt x="19" y="393"/>
                  </a:lnTo>
                  <a:lnTo>
                    <a:pt x="38" y="449"/>
                  </a:lnTo>
                  <a:lnTo>
                    <a:pt x="56" y="505"/>
                  </a:lnTo>
                  <a:lnTo>
                    <a:pt x="94" y="542"/>
                  </a:lnTo>
                  <a:lnTo>
                    <a:pt x="150" y="598"/>
                  </a:lnTo>
                  <a:lnTo>
                    <a:pt x="206" y="617"/>
                  </a:lnTo>
                  <a:lnTo>
                    <a:pt x="262" y="636"/>
                  </a:lnTo>
                  <a:lnTo>
                    <a:pt x="393" y="636"/>
                  </a:lnTo>
                  <a:lnTo>
                    <a:pt x="449" y="617"/>
                  </a:lnTo>
                  <a:lnTo>
                    <a:pt x="505" y="598"/>
                  </a:lnTo>
                  <a:lnTo>
                    <a:pt x="561" y="542"/>
                  </a:lnTo>
                  <a:lnTo>
                    <a:pt x="599" y="505"/>
                  </a:lnTo>
                  <a:lnTo>
                    <a:pt x="617" y="449"/>
                  </a:lnTo>
                  <a:lnTo>
                    <a:pt x="636" y="393"/>
                  </a:lnTo>
                  <a:lnTo>
                    <a:pt x="655" y="318"/>
                  </a:lnTo>
                  <a:lnTo>
                    <a:pt x="636" y="262"/>
                  </a:lnTo>
                  <a:lnTo>
                    <a:pt x="617" y="206"/>
                  </a:lnTo>
                  <a:lnTo>
                    <a:pt x="599" y="150"/>
                  </a:lnTo>
                  <a:lnTo>
                    <a:pt x="561" y="93"/>
                  </a:lnTo>
                  <a:lnTo>
                    <a:pt x="505" y="56"/>
                  </a:lnTo>
                  <a:lnTo>
                    <a:pt x="449" y="37"/>
                  </a:lnTo>
                  <a:lnTo>
                    <a:pt x="393" y="19"/>
                  </a:lnTo>
                  <a:lnTo>
                    <a:pt x="33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 name="Google Shape;66;p2">
            <a:extLst>
              <a:ext uri="{FF2B5EF4-FFF2-40B4-BE49-F238E27FC236}">
                <a16:creationId xmlns:a16="http://schemas.microsoft.com/office/drawing/2014/main" id="{4DCDE8A7-FBC6-D9E0-88CE-E437335633FE}"/>
              </a:ext>
            </a:extLst>
          </p:cNvPr>
          <p:cNvSpPr/>
          <p:nvPr userDrawn="1"/>
        </p:nvSpPr>
        <p:spPr>
          <a:xfrm>
            <a:off x="-1" y="0"/>
            <a:ext cx="3004457" cy="1144000"/>
          </a:xfrm>
          <a:prstGeom prst="rect">
            <a:avLst/>
          </a:prstGeom>
          <a:solidFill>
            <a:schemeClr val="dk1"/>
          </a:solidFill>
          <a:ln>
            <a:solidFill>
              <a:srgbClr val="0070C0"/>
            </a:solid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dirty="0">
              <a:latin typeface="Inter"/>
              <a:ea typeface="Inter"/>
              <a:cs typeface="Inter"/>
              <a:sym typeface="Inter"/>
            </a:endParaRPr>
          </a:p>
        </p:txBody>
      </p:sp>
      <p:pic>
        <p:nvPicPr>
          <p:cNvPr id="7" name="Picture 6" descr="A picture containing text&#10;&#10;AI-generated content may be incorrect.">
            <a:extLst>
              <a:ext uri="{FF2B5EF4-FFF2-40B4-BE49-F238E27FC236}">
                <a16:creationId xmlns:a16="http://schemas.microsoft.com/office/drawing/2014/main" id="{F9661BF3-B9F1-674E-9138-8CAD42691CB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03088" y="148691"/>
            <a:ext cx="1733712" cy="863936"/>
          </a:xfrm>
          <a:prstGeom prst="rect">
            <a:avLst/>
          </a:prstGeom>
        </p:spPr>
      </p:pic>
    </p:spTree>
    <p:extLst>
      <p:ext uri="{BB962C8B-B14F-4D97-AF65-F5344CB8AC3E}">
        <p14:creationId xmlns:p14="http://schemas.microsoft.com/office/powerpoint/2010/main" val="426634764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475"/>
        <p:cNvGrpSpPr/>
        <p:nvPr/>
      </p:nvGrpSpPr>
      <p:grpSpPr>
        <a:xfrm>
          <a:off x="0" y="0"/>
          <a:ext cx="0" cy="0"/>
          <a:chOff x="0" y="0"/>
          <a:chExt cx="0" cy="0"/>
        </a:xfrm>
      </p:grpSpPr>
      <p:sp>
        <p:nvSpPr>
          <p:cNvPr id="476" name="Google Shape;476;p9"/>
          <p:cNvSpPr/>
          <p:nvPr/>
        </p:nvSpPr>
        <p:spPr>
          <a:xfrm>
            <a:off x="0" y="5713967"/>
            <a:ext cx="12192000" cy="11440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grpSp>
        <p:nvGrpSpPr>
          <p:cNvPr id="477" name="Google Shape;477;p9"/>
          <p:cNvGrpSpPr/>
          <p:nvPr/>
        </p:nvGrpSpPr>
        <p:grpSpPr>
          <a:xfrm>
            <a:off x="5" y="-7"/>
            <a:ext cx="1860044" cy="807341"/>
            <a:chOff x="3468800" y="239525"/>
            <a:chExt cx="843175" cy="365975"/>
          </a:xfrm>
        </p:grpSpPr>
        <p:sp>
          <p:nvSpPr>
            <p:cNvPr id="478" name="Google Shape;478;p9"/>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9" name="Google Shape;479;p9"/>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0" name="Google Shape;480;p9"/>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1" name="Google Shape;481;p9"/>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2" name="Google Shape;482;p9"/>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3" name="Google Shape;483;p9"/>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4" name="Google Shape;484;p9"/>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5" name="Google Shape;485;p9"/>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6" name="Google Shape;486;p9"/>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7" name="Google Shape;487;p9"/>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8" name="Google Shape;488;p9"/>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89" name="Google Shape;489;p9"/>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0" name="Google Shape;490;p9"/>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1" name="Google Shape;491;p9"/>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2" name="Google Shape;492;p9"/>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3" name="Google Shape;493;p9"/>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4" name="Google Shape;494;p9"/>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5" name="Google Shape;495;p9"/>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96" name="Google Shape;496;p9"/>
          <p:cNvGrpSpPr/>
          <p:nvPr/>
        </p:nvGrpSpPr>
        <p:grpSpPr>
          <a:xfrm rot="-5400000">
            <a:off x="-245263" y="4758655"/>
            <a:ext cx="1422893" cy="275165"/>
            <a:chOff x="5589725" y="3057300"/>
            <a:chExt cx="352900" cy="68250"/>
          </a:xfrm>
        </p:grpSpPr>
        <p:sp>
          <p:nvSpPr>
            <p:cNvPr id="497" name="Google Shape;497;p9"/>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8" name="Google Shape;498;p9"/>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99" name="Google Shape;499;p9"/>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0" name="Google Shape;500;p9"/>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1" name="Google Shape;501;p9"/>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2" name="Google Shape;502;p9"/>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3" name="Google Shape;503;p9"/>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4" name="Google Shape;504;p9"/>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5" name="Google Shape;505;p9"/>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6" name="Google Shape;506;p9"/>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7" name="Google Shape;507;p9"/>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08" name="Google Shape;508;p9"/>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09" name="Google Shape;509;p9"/>
          <p:cNvGrpSpPr/>
          <p:nvPr/>
        </p:nvGrpSpPr>
        <p:grpSpPr>
          <a:xfrm>
            <a:off x="9815638" y="219072"/>
            <a:ext cx="1422893" cy="275165"/>
            <a:chOff x="5589725" y="3057300"/>
            <a:chExt cx="352900" cy="68250"/>
          </a:xfrm>
        </p:grpSpPr>
        <p:sp>
          <p:nvSpPr>
            <p:cNvPr id="510" name="Google Shape;510;p9"/>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1" name="Google Shape;511;p9"/>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2" name="Google Shape;512;p9"/>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3" name="Google Shape;513;p9"/>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4" name="Google Shape;514;p9"/>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5" name="Google Shape;515;p9"/>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6" name="Google Shape;516;p9"/>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7" name="Google Shape;517;p9"/>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8" name="Google Shape;518;p9"/>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19" name="Google Shape;519;p9"/>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0" name="Google Shape;520;p9"/>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1" name="Google Shape;521;p9"/>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22" name="Google Shape;522;p9"/>
          <p:cNvGrpSpPr/>
          <p:nvPr/>
        </p:nvGrpSpPr>
        <p:grpSpPr>
          <a:xfrm rot="-5400000">
            <a:off x="10858305" y="4380260"/>
            <a:ext cx="1860044" cy="807341"/>
            <a:chOff x="3468800" y="239525"/>
            <a:chExt cx="843175" cy="365975"/>
          </a:xfrm>
        </p:grpSpPr>
        <p:sp>
          <p:nvSpPr>
            <p:cNvPr id="523" name="Google Shape;523;p9"/>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4" name="Google Shape;524;p9"/>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5" name="Google Shape;525;p9"/>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6" name="Google Shape;526;p9"/>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7" name="Google Shape;527;p9"/>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8" name="Google Shape;528;p9"/>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29" name="Google Shape;529;p9"/>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0" name="Google Shape;530;p9"/>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1" name="Google Shape;531;p9"/>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2" name="Google Shape;532;p9"/>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3" name="Google Shape;533;p9"/>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4" name="Google Shape;534;p9"/>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5" name="Google Shape;535;p9"/>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6" name="Google Shape;536;p9"/>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7" name="Google Shape;537;p9"/>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8" name="Google Shape;538;p9"/>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39" name="Google Shape;539;p9"/>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0" name="Google Shape;540;p9"/>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41" name="Google Shape;541;p9"/>
          <p:cNvGrpSpPr/>
          <p:nvPr/>
        </p:nvGrpSpPr>
        <p:grpSpPr>
          <a:xfrm>
            <a:off x="11478639" y="1"/>
            <a:ext cx="713347" cy="713347"/>
            <a:chOff x="5807050" y="884950"/>
            <a:chExt cx="343550" cy="343550"/>
          </a:xfrm>
        </p:grpSpPr>
        <p:sp>
          <p:nvSpPr>
            <p:cNvPr id="542" name="Google Shape;542;p9"/>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3" name="Google Shape;543;p9"/>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4" name="Google Shape;544;p9"/>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5" name="Google Shape;545;p9"/>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6" name="Google Shape;546;p9"/>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7" name="Google Shape;547;p9"/>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8" name="Google Shape;548;p9"/>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49" name="Google Shape;549;p9"/>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0" name="Google Shape;550;p9"/>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551" name="Google Shape;551;p9"/>
          <p:cNvSpPr txBox="1">
            <a:spLocks noGrp="1"/>
          </p:cNvSpPr>
          <p:nvPr>
            <p:ph type="title"/>
          </p:nvPr>
        </p:nvSpPr>
        <p:spPr>
          <a:xfrm>
            <a:off x="2850801" y="1829233"/>
            <a:ext cx="6490400" cy="955200"/>
          </a:xfrm>
          <a:prstGeom prst="rect">
            <a:avLst/>
          </a:prstGeom>
        </p:spPr>
        <p:txBody>
          <a:bodyPr spcFirstLastPara="1" wrap="square" lIns="91425" tIns="91425" rIns="91425" bIns="91425" anchor="b" anchorCtr="0">
            <a:noAutofit/>
          </a:bodyPr>
          <a:lstStyle>
            <a:lvl1pPr lvl="0" rtl="0">
              <a:spcBef>
                <a:spcPts val="0"/>
              </a:spcBef>
              <a:spcAft>
                <a:spcPts val="0"/>
              </a:spcAft>
              <a:buSzPts val="3600"/>
              <a:buNone/>
              <a:defRPr sz="6000"/>
            </a:lvl1pPr>
            <a:lvl2pPr lvl="1" algn="ctr" rtl="0">
              <a:spcBef>
                <a:spcPts val="0"/>
              </a:spcBef>
              <a:spcAft>
                <a:spcPts val="0"/>
              </a:spcAft>
              <a:buSzPts val="3600"/>
              <a:buNone/>
              <a:defRPr sz="4800"/>
            </a:lvl2pPr>
            <a:lvl3pPr lvl="2" algn="ctr" rtl="0">
              <a:spcBef>
                <a:spcPts val="0"/>
              </a:spcBef>
              <a:spcAft>
                <a:spcPts val="0"/>
              </a:spcAft>
              <a:buSzPts val="3600"/>
              <a:buNone/>
              <a:defRPr sz="4800"/>
            </a:lvl3pPr>
            <a:lvl4pPr lvl="3" algn="ctr" rtl="0">
              <a:spcBef>
                <a:spcPts val="0"/>
              </a:spcBef>
              <a:spcAft>
                <a:spcPts val="0"/>
              </a:spcAft>
              <a:buSzPts val="3600"/>
              <a:buNone/>
              <a:defRPr sz="4800"/>
            </a:lvl4pPr>
            <a:lvl5pPr lvl="4" algn="ctr" rtl="0">
              <a:spcBef>
                <a:spcPts val="0"/>
              </a:spcBef>
              <a:spcAft>
                <a:spcPts val="0"/>
              </a:spcAft>
              <a:buSzPts val="3600"/>
              <a:buNone/>
              <a:defRPr sz="4800"/>
            </a:lvl5pPr>
            <a:lvl6pPr lvl="5" algn="ctr" rtl="0">
              <a:spcBef>
                <a:spcPts val="0"/>
              </a:spcBef>
              <a:spcAft>
                <a:spcPts val="0"/>
              </a:spcAft>
              <a:buSzPts val="3600"/>
              <a:buNone/>
              <a:defRPr sz="4800"/>
            </a:lvl6pPr>
            <a:lvl7pPr lvl="6" algn="ctr" rtl="0">
              <a:spcBef>
                <a:spcPts val="0"/>
              </a:spcBef>
              <a:spcAft>
                <a:spcPts val="0"/>
              </a:spcAft>
              <a:buSzPts val="3600"/>
              <a:buNone/>
              <a:defRPr sz="4800"/>
            </a:lvl7pPr>
            <a:lvl8pPr lvl="7" algn="ctr" rtl="0">
              <a:spcBef>
                <a:spcPts val="0"/>
              </a:spcBef>
              <a:spcAft>
                <a:spcPts val="0"/>
              </a:spcAft>
              <a:buSzPts val="3600"/>
              <a:buNone/>
              <a:defRPr sz="4800"/>
            </a:lvl8pPr>
            <a:lvl9pPr lvl="8" algn="ctr" rtl="0">
              <a:spcBef>
                <a:spcPts val="0"/>
              </a:spcBef>
              <a:spcAft>
                <a:spcPts val="0"/>
              </a:spcAft>
              <a:buSzPts val="3600"/>
              <a:buNone/>
              <a:defRPr sz="4800"/>
            </a:lvl9pPr>
          </a:lstStyle>
          <a:p>
            <a:endParaRPr/>
          </a:p>
        </p:txBody>
      </p:sp>
      <p:sp>
        <p:nvSpPr>
          <p:cNvPr id="552" name="Google Shape;552;p9"/>
          <p:cNvSpPr txBox="1">
            <a:spLocks noGrp="1"/>
          </p:cNvSpPr>
          <p:nvPr>
            <p:ph type="subTitle" idx="1"/>
          </p:nvPr>
        </p:nvSpPr>
        <p:spPr>
          <a:xfrm>
            <a:off x="2850799" y="2678367"/>
            <a:ext cx="6490400" cy="1537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133"/>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Tree>
    <p:extLst>
      <p:ext uri="{BB962C8B-B14F-4D97-AF65-F5344CB8AC3E}">
        <p14:creationId xmlns:p14="http://schemas.microsoft.com/office/powerpoint/2010/main" val="27511723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553"/>
        <p:cNvGrpSpPr/>
        <p:nvPr/>
      </p:nvGrpSpPr>
      <p:grpSpPr>
        <a:xfrm>
          <a:off x="0" y="0"/>
          <a:ext cx="0" cy="0"/>
          <a:chOff x="0" y="0"/>
          <a:chExt cx="0" cy="0"/>
        </a:xfrm>
      </p:grpSpPr>
      <p:sp>
        <p:nvSpPr>
          <p:cNvPr id="554" name="Google Shape;554;p10"/>
          <p:cNvSpPr txBox="1">
            <a:spLocks noGrp="1"/>
          </p:cNvSpPr>
          <p:nvPr>
            <p:ph type="title"/>
          </p:nvPr>
        </p:nvSpPr>
        <p:spPr>
          <a:xfrm>
            <a:off x="960000" y="3047200"/>
            <a:ext cx="10272000" cy="763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000"/>
              <a:buNone/>
              <a:defRPr/>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
        <p:nvSpPr>
          <p:cNvPr id="555" name="Google Shape;555;p10"/>
          <p:cNvSpPr/>
          <p:nvPr/>
        </p:nvSpPr>
        <p:spPr>
          <a:xfrm flipH="1">
            <a:off x="0" y="5713967"/>
            <a:ext cx="12192000" cy="11440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grpSp>
        <p:nvGrpSpPr>
          <p:cNvPr id="556" name="Google Shape;556;p10"/>
          <p:cNvGrpSpPr/>
          <p:nvPr/>
        </p:nvGrpSpPr>
        <p:grpSpPr>
          <a:xfrm flipH="1">
            <a:off x="10331953" y="-7"/>
            <a:ext cx="1860044" cy="807341"/>
            <a:chOff x="3468800" y="239525"/>
            <a:chExt cx="843175" cy="365975"/>
          </a:xfrm>
        </p:grpSpPr>
        <p:sp>
          <p:nvSpPr>
            <p:cNvPr id="557" name="Google Shape;557;p10"/>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8" name="Google Shape;558;p10"/>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59" name="Google Shape;559;p10"/>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0" name="Google Shape;560;p10"/>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1" name="Google Shape;561;p10"/>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2" name="Google Shape;562;p10"/>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3" name="Google Shape;563;p10"/>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4" name="Google Shape;564;p10"/>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5" name="Google Shape;565;p10"/>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6" name="Google Shape;566;p10"/>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7" name="Google Shape;567;p10"/>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8" name="Google Shape;568;p10"/>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69" name="Google Shape;569;p10"/>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0" name="Google Shape;570;p10"/>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1" name="Google Shape;571;p10"/>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2" name="Google Shape;572;p10"/>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3" name="Google Shape;573;p10"/>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4" name="Google Shape;574;p10"/>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75" name="Google Shape;575;p10"/>
          <p:cNvGrpSpPr/>
          <p:nvPr/>
        </p:nvGrpSpPr>
        <p:grpSpPr>
          <a:xfrm rot="5400000" flipH="1">
            <a:off x="11014371" y="4758655"/>
            <a:ext cx="1422893" cy="275165"/>
            <a:chOff x="5589725" y="3057300"/>
            <a:chExt cx="352900" cy="68250"/>
          </a:xfrm>
        </p:grpSpPr>
        <p:sp>
          <p:nvSpPr>
            <p:cNvPr id="576" name="Google Shape;576;p10"/>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7" name="Google Shape;577;p10"/>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8" name="Google Shape;578;p10"/>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79" name="Google Shape;579;p10"/>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0" name="Google Shape;580;p10"/>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1" name="Google Shape;581;p10"/>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2" name="Google Shape;582;p10"/>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3" name="Google Shape;583;p10"/>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4" name="Google Shape;584;p10"/>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5" name="Google Shape;585;p10"/>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6" name="Google Shape;586;p10"/>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87" name="Google Shape;587;p10"/>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588" name="Google Shape;588;p10"/>
          <p:cNvGrpSpPr/>
          <p:nvPr/>
        </p:nvGrpSpPr>
        <p:grpSpPr>
          <a:xfrm flipH="1">
            <a:off x="953471" y="219072"/>
            <a:ext cx="1422893" cy="275165"/>
            <a:chOff x="5589725" y="3057300"/>
            <a:chExt cx="352900" cy="68250"/>
          </a:xfrm>
        </p:grpSpPr>
        <p:sp>
          <p:nvSpPr>
            <p:cNvPr id="589" name="Google Shape;589;p10"/>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0" name="Google Shape;590;p10"/>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1" name="Google Shape;591;p10"/>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2" name="Google Shape;592;p10"/>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3" name="Google Shape;593;p10"/>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4" name="Google Shape;594;p10"/>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5" name="Google Shape;595;p10"/>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6" name="Google Shape;596;p10"/>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7" name="Google Shape;597;p10"/>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8" name="Google Shape;598;p10"/>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599" name="Google Shape;599;p10"/>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0" name="Google Shape;600;p10"/>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01" name="Google Shape;601;p10"/>
          <p:cNvGrpSpPr/>
          <p:nvPr/>
        </p:nvGrpSpPr>
        <p:grpSpPr>
          <a:xfrm rot="5400000" flipH="1">
            <a:off x="-526347" y="4380260"/>
            <a:ext cx="1860044" cy="807341"/>
            <a:chOff x="3468800" y="239525"/>
            <a:chExt cx="843175" cy="365975"/>
          </a:xfrm>
        </p:grpSpPr>
        <p:sp>
          <p:nvSpPr>
            <p:cNvPr id="602" name="Google Shape;602;p10"/>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3" name="Google Shape;603;p10"/>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4" name="Google Shape;604;p10"/>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5" name="Google Shape;605;p10"/>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6" name="Google Shape;606;p10"/>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7" name="Google Shape;607;p10"/>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8" name="Google Shape;608;p10"/>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09" name="Google Shape;609;p10"/>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0" name="Google Shape;610;p10"/>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1" name="Google Shape;611;p10"/>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2" name="Google Shape;612;p10"/>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3" name="Google Shape;613;p10"/>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4" name="Google Shape;614;p10"/>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5" name="Google Shape;615;p10"/>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6" name="Google Shape;616;p10"/>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7" name="Google Shape;617;p10"/>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8" name="Google Shape;618;p10"/>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19" name="Google Shape;619;p10"/>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20" name="Google Shape;620;p10"/>
          <p:cNvGrpSpPr/>
          <p:nvPr/>
        </p:nvGrpSpPr>
        <p:grpSpPr>
          <a:xfrm flipH="1">
            <a:off x="15" y="1"/>
            <a:ext cx="713347" cy="713347"/>
            <a:chOff x="5807050" y="884950"/>
            <a:chExt cx="343550" cy="343550"/>
          </a:xfrm>
        </p:grpSpPr>
        <p:sp>
          <p:nvSpPr>
            <p:cNvPr id="621" name="Google Shape;621;p10"/>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2" name="Google Shape;622;p10"/>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3" name="Google Shape;623;p10"/>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4" name="Google Shape;624;p10"/>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5" name="Google Shape;625;p10"/>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6" name="Google Shape;626;p10"/>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7" name="Google Shape;627;p10"/>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8" name="Google Shape;628;p10"/>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29" name="Google Shape;629;p10"/>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1632880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630"/>
        <p:cNvGrpSpPr/>
        <p:nvPr/>
      </p:nvGrpSpPr>
      <p:grpSpPr>
        <a:xfrm>
          <a:off x="0" y="0"/>
          <a:ext cx="0" cy="0"/>
          <a:chOff x="0" y="0"/>
          <a:chExt cx="0" cy="0"/>
        </a:xfrm>
      </p:grpSpPr>
      <p:sp>
        <p:nvSpPr>
          <p:cNvPr id="631" name="Google Shape;631;p11"/>
          <p:cNvSpPr/>
          <p:nvPr/>
        </p:nvSpPr>
        <p:spPr>
          <a:xfrm>
            <a:off x="0" y="5713967"/>
            <a:ext cx="12192000" cy="11440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grpSp>
        <p:nvGrpSpPr>
          <p:cNvPr id="632" name="Google Shape;632;p11"/>
          <p:cNvGrpSpPr/>
          <p:nvPr/>
        </p:nvGrpSpPr>
        <p:grpSpPr>
          <a:xfrm>
            <a:off x="5" y="-7"/>
            <a:ext cx="1860044" cy="807341"/>
            <a:chOff x="3468800" y="239525"/>
            <a:chExt cx="843175" cy="365975"/>
          </a:xfrm>
        </p:grpSpPr>
        <p:sp>
          <p:nvSpPr>
            <p:cNvPr id="633" name="Google Shape;633;p11"/>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4" name="Google Shape;634;p11"/>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5" name="Google Shape;635;p11"/>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6" name="Google Shape;636;p11"/>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7" name="Google Shape;637;p11"/>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8" name="Google Shape;638;p11"/>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39" name="Google Shape;639;p11"/>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0" name="Google Shape;640;p11"/>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1" name="Google Shape;641;p11"/>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2" name="Google Shape;642;p11"/>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3" name="Google Shape;643;p11"/>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4" name="Google Shape;644;p11"/>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5" name="Google Shape;645;p11"/>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6" name="Google Shape;646;p11"/>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7" name="Google Shape;647;p11"/>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8" name="Google Shape;648;p11"/>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49" name="Google Shape;649;p11"/>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0" name="Google Shape;650;p11"/>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51" name="Google Shape;651;p11"/>
          <p:cNvGrpSpPr/>
          <p:nvPr/>
        </p:nvGrpSpPr>
        <p:grpSpPr>
          <a:xfrm rot="-5400000">
            <a:off x="-245263" y="4758655"/>
            <a:ext cx="1422893" cy="275165"/>
            <a:chOff x="5589725" y="3057300"/>
            <a:chExt cx="352900" cy="68250"/>
          </a:xfrm>
        </p:grpSpPr>
        <p:sp>
          <p:nvSpPr>
            <p:cNvPr id="652" name="Google Shape;652;p11"/>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3" name="Google Shape;653;p11"/>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4" name="Google Shape;654;p11"/>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5" name="Google Shape;655;p11"/>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6" name="Google Shape;656;p11"/>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7" name="Google Shape;657;p11"/>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8" name="Google Shape;658;p11"/>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59" name="Google Shape;659;p11"/>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0" name="Google Shape;660;p11"/>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1" name="Google Shape;661;p11"/>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2" name="Google Shape;662;p11"/>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3" name="Google Shape;663;p11"/>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64" name="Google Shape;664;p11"/>
          <p:cNvGrpSpPr/>
          <p:nvPr/>
        </p:nvGrpSpPr>
        <p:grpSpPr>
          <a:xfrm>
            <a:off x="9815638" y="219072"/>
            <a:ext cx="1422893" cy="275165"/>
            <a:chOff x="5589725" y="3057300"/>
            <a:chExt cx="352900" cy="68250"/>
          </a:xfrm>
        </p:grpSpPr>
        <p:sp>
          <p:nvSpPr>
            <p:cNvPr id="665" name="Google Shape;665;p11"/>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6" name="Google Shape;666;p11"/>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7" name="Google Shape;667;p11"/>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8" name="Google Shape;668;p11"/>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69" name="Google Shape;669;p11"/>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0" name="Google Shape;670;p11"/>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1" name="Google Shape;671;p11"/>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2" name="Google Shape;672;p11"/>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3" name="Google Shape;673;p11"/>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4" name="Google Shape;674;p11"/>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5" name="Google Shape;675;p11"/>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6" name="Google Shape;676;p11"/>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77" name="Google Shape;677;p11"/>
          <p:cNvGrpSpPr/>
          <p:nvPr/>
        </p:nvGrpSpPr>
        <p:grpSpPr>
          <a:xfrm rot="-5400000">
            <a:off x="10858305" y="4380260"/>
            <a:ext cx="1860044" cy="807341"/>
            <a:chOff x="3468800" y="239525"/>
            <a:chExt cx="843175" cy="365975"/>
          </a:xfrm>
        </p:grpSpPr>
        <p:sp>
          <p:nvSpPr>
            <p:cNvPr id="678" name="Google Shape;678;p11"/>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79" name="Google Shape;679;p11"/>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0" name="Google Shape;680;p11"/>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1" name="Google Shape;681;p11"/>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2" name="Google Shape;682;p11"/>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3" name="Google Shape;683;p11"/>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4" name="Google Shape;684;p11"/>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5" name="Google Shape;685;p11"/>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6" name="Google Shape;686;p11"/>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7" name="Google Shape;687;p11"/>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8" name="Google Shape;688;p11"/>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89" name="Google Shape;689;p11"/>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0" name="Google Shape;690;p11"/>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1" name="Google Shape;691;p11"/>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2" name="Google Shape;692;p11"/>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3" name="Google Shape;693;p11"/>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4" name="Google Shape;694;p11"/>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5" name="Google Shape;695;p11"/>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696" name="Google Shape;696;p11"/>
          <p:cNvGrpSpPr/>
          <p:nvPr/>
        </p:nvGrpSpPr>
        <p:grpSpPr>
          <a:xfrm>
            <a:off x="11478639" y="1"/>
            <a:ext cx="713347" cy="713347"/>
            <a:chOff x="5807050" y="884950"/>
            <a:chExt cx="343550" cy="343550"/>
          </a:xfrm>
        </p:grpSpPr>
        <p:sp>
          <p:nvSpPr>
            <p:cNvPr id="697" name="Google Shape;697;p11"/>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8" name="Google Shape;698;p11"/>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699" name="Google Shape;699;p11"/>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0" name="Google Shape;700;p11"/>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1" name="Google Shape;701;p11"/>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2" name="Google Shape;702;p11"/>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3" name="Google Shape;703;p11"/>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4" name="Google Shape;704;p11"/>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05" name="Google Shape;705;p11"/>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06" name="Google Shape;706;p11"/>
          <p:cNvSpPr txBox="1">
            <a:spLocks noGrp="1"/>
          </p:cNvSpPr>
          <p:nvPr>
            <p:ph type="title" hasCustomPrompt="1"/>
          </p:nvPr>
        </p:nvSpPr>
        <p:spPr>
          <a:xfrm>
            <a:off x="1712000" y="2077967"/>
            <a:ext cx="8768000" cy="2014800"/>
          </a:xfrm>
          <a:prstGeom prst="rect">
            <a:avLst/>
          </a:prstGeom>
        </p:spPr>
        <p:txBody>
          <a:bodyPr spcFirstLastPara="1" wrap="square" lIns="91425" tIns="91425" rIns="91425" bIns="91425" anchor="b" anchorCtr="0">
            <a:noAutofit/>
          </a:bodyPr>
          <a:lstStyle>
            <a:lvl1pPr lvl="0" algn="ctr">
              <a:spcBef>
                <a:spcPts val="0"/>
              </a:spcBef>
              <a:spcAft>
                <a:spcPts val="0"/>
              </a:spcAft>
              <a:buSzPts val="9600"/>
              <a:buNone/>
              <a:defRPr sz="12800"/>
            </a:lvl1pPr>
            <a:lvl2pPr lvl="1" algn="ctr">
              <a:spcBef>
                <a:spcPts val="0"/>
              </a:spcBef>
              <a:spcAft>
                <a:spcPts val="0"/>
              </a:spcAft>
              <a:buSzPts val="9600"/>
              <a:buNone/>
              <a:defRPr sz="12800"/>
            </a:lvl2pPr>
            <a:lvl3pPr lvl="2" algn="ctr">
              <a:spcBef>
                <a:spcPts val="0"/>
              </a:spcBef>
              <a:spcAft>
                <a:spcPts val="0"/>
              </a:spcAft>
              <a:buSzPts val="9600"/>
              <a:buNone/>
              <a:defRPr sz="12800"/>
            </a:lvl3pPr>
            <a:lvl4pPr lvl="3" algn="ctr">
              <a:spcBef>
                <a:spcPts val="0"/>
              </a:spcBef>
              <a:spcAft>
                <a:spcPts val="0"/>
              </a:spcAft>
              <a:buSzPts val="9600"/>
              <a:buNone/>
              <a:defRPr sz="12800"/>
            </a:lvl4pPr>
            <a:lvl5pPr lvl="4" algn="ctr">
              <a:spcBef>
                <a:spcPts val="0"/>
              </a:spcBef>
              <a:spcAft>
                <a:spcPts val="0"/>
              </a:spcAft>
              <a:buSzPts val="9600"/>
              <a:buNone/>
              <a:defRPr sz="12800"/>
            </a:lvl5pPr>
            <a:lvl6pPr lvl="5" algn="ctr">
              <a:spcBef>
                <a:spcPts val="0"/>
              </a:spcBef>
              <a:spcAft>
                <a:spcPts val="0"/>
              </a:spcAft>
              <a:buSzPts val="9600"/>
              <a:buNone/>
              <a:defRPr sz="12800"/>
            </a:lvl6pPr>
            <a:lvl7pPr lvl="6" algn="ctr">
              <a:spcBef>
                <a:spcPts val="0"/>
              </a:spcBef>
              <a:spcAft>
                <a:spcPts val="0"/>
              </a:spcAft>
              <a:buSzPts val="9600"/>
              <a:buNone/>
              <a:defRPr sz="12800"/>
            </a:lvl7pPr>
            <a:lvl8pPr lvl="7" algn="ctr">
              <a:spcBef>
                <a:spcPts val="0"/>
              </a:spcBef>
              <a:spcAft>
                <a:spcPts val="0"/>
              </a:spcAft>
              <a:buSzPts val="9600"/>
              <a:buNone/>
              <a:defRPr sz="12800"/>
            </a:lvl8pPr>
            <a:lvl9pPr lvl="8" algn="ctr">
              <a:spcBef>
                <a:spcPts val="0"/>
              </a:spcBef>
              <a:spcAft>
                <a:spcPts val="0"/>
              </a:spcAft>
              <a:buSzPts val="9600"/>
              <a:buNone/>
              <a:defRPr sz="12800"/>
            </a:lvl9pPr>
          </a:lstStyle>
          <a:p>
            <a:r>
              <a:t>xx%</a:t>
            </a:r>
          </a:p>
        </p:txBody>
      </p:sp>
      <p:sp>
        <p:nvSpPr>
          <p:cNvPr id="707" name="Google Shape;707;p11"/>
          <p:cNvSpPr txBox="1">
            <a:spLocks noGrp="1"/>
          </p:cNvSpPr>
          <p:nvPr>
            <p:ph type="subTitle" idx="1"/>
          </p:nvPr>
        </p:nvSpPr>
        <p:spPr>
          <a:xfrm>
            <a:off x="1712000" y="4092833"/>
            <a:ext cx="8768000" cy="951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2133"/>
            </a:lvl1pPr>
            <a:lvl2pPr lvl="1" algn="ctr" rtl="0">
              <a:lnSpc>
                <a:spcPct val="100000"/>
              </a:lnSpc>
              <a:spcBef>
                <a:spcPts val="0"/>
              </a:spcBef>
              <a:spcAft>
                <a:spcPts val="0"/>
              </a:spcAft>
              <a:buSzPts val="1600"/>
              <a:buNone/>
              <a:defRPr sz="2133"/>
            </a:lvl2pPr>
            <a:lvl3pPr lvl="2" algn="ctr" rtl="0">
              <a:lnSpc>
                <a:spcPct val="100000"/>
              </a:lnSpc>
              <a:spcBef>
                <a:spcPts val="0"/>
              </a:spcBef>
              <a:spcAft>
                <a:spcPts val="0"/>
              </a:spcAft>
              <a:buSzPts val="1600"/>
              <a:buNone/>
              <a:defRPr sz="2133"/>
            </a:lvl3pPr>
            <a:lvl4pPr lvl="3" algn="ctr" rtl="0">
              <a:lnSpc>
                <a:spcPct val="100000"/>
              </a:lnSpc>
              <a:spcBef>
                <a:spcPts val="0"/>
              </a:spcBef>
              <a:spcAft>
                <a:spcPts val="0"/>
              </a:spcAft>
              <a:buSzPts val="1600"/>
              <a:buNone/>
              <a:defRPr sz="2133"/>
            </a:lvl4pPr>
            <a:lvl5pPr lvl="4" algn="ctr" rtl="0">
              <a:lnSpc>
                <a:spcPct val="100000"/>
              </a:lnSpc>
              <a:spcBef>
                <a:spcPts val="0"/>
              </a:spcBef>
              <a:spcAft>
                <a:spcPts val="0"/>
              </a:spcAft>
              <a:buSzPts val="1600"/>
              <a:buNone/>
              <a:defRPr sz="2133"/>
            </a:lvl5pPr>
            <a:lvl6pPr lvl="5" algn="ctr" rtl="0">
              <a:lnSpc>
                <a:spcPct val="100000"/>
              </a:lnSpc>
              <a:spcBef>
                <a:spcPts val="0"/>
              </a:spcBef>
              <a:spcAft>
                <a:spcPts val="0"/>
              </a:spcAft>
              <a:buSzPts val="1600"/>
              <a:buNone/>
              <a:defRPr sz="2133"/>
            </a:lvl6pPr>
            <a:lvl7pPr lvl="6" algn="ctr" rtl="0">
              <a:lnSpc>
                <a:spcPct val="100000"/>
              </a:lnSpc>
              <a:spcBef>
                <a:spcPts val="0"/>
              </a:spcBef>
              <a:spcAft>
                <a:spcPts val="0"/>
              </a:spcAft>
              <a:buSzPts val="1600"/>
              <a:buNone/>
              <a:defRPr sz="2133"/>
            </a:lvl7pPr>
            <a:lvl8pPr lvl="7" algn="ctr" rtl="0">
              <a:lnSpc>
                <a:spcPct val="100000"/>
              </a:lnSpc>
              <a:spcBef>
                <a:spcPts val="0"/>
              </a:spcBef>
              <a:spcAft>
                <a:spcPts val="0"/>
              </a:spcAft>
              <a:buSzPts val="1600"/>
              <a:buNone/>
              <a:defRPr sz="2133"/>
            </a:lvl8pPr>
            <a:lvl9pPr lvl="8" algn="ctr" rtl="0">
              <a:lnSpc>
                <a:spcPct val="100000"/>
              </a:lnSpc>
              <a:spcBef>
                <a:spcPts val="0"/>
              </a:spcBef>
              <a:spcAft>
                <a:spcPts val="0"/>
              </a:spcAft>
              <a:buSzPts val="1600"/>
              <a:buNone/>
              <a:defRPr sz="2133"/>
            </a:lvl9pPr>
          </a:lstStyle>
          <a:p>
            <a:endParaRPr/>
          </a:p>
        </p:txBody>
      </p:sp>
    </p:spTree>
    <p:extLst>
      <p:ext uri="{BB962C8B-B14F-4D97-AF65-F5344CB8AC3E}">
        <p14:creationId xmlns:p14="http://schemas.microsoft.com/office/powerpoint/2010/main" val="299991898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08"/>
        <p:cNvGrpSpPr/>
        <p:nvPr/>
      </p:nvGrpSpPr>
      <p:grpSpPr>
        <a:xfrm>
          <a:off x="0" y="0"/>
          <a:ext cx="0" cy="0"/>
          <a:chOff x="0" y="0"/>
          <a:chExt cx="0" cy="0"/>
        </a:xfrm>
      </p:grpSpPr>
    </p:spTree>
    <p:extLst>
      <p:ext uri="{BB962C8B-B14F-4D97-AF65-F5344CB8AC3E}">
        <p14:creationId xmlns:p14="http://schemas.microsoft.com/office/powerpoint/2010/main" val="31676193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709"/>
        <p:cNvGrpSpPr/>
        <p:nvPr/>
      </p:nvGrpSpPr>
      <p:grpSpPr>
        <a:xfrm>
          <a:off x="0" y="0"/>
          <a:ext cx="0" cy="0"/>
          <a:chOff x="0" y="0"/>
          <a:chExt cx="0" cy="0"/>
        </a:xfrm>
      </p:grpSpPr>
      <p:sp>
        <p:nvSpPr>
          <p:cNvPr id="710" name="Google Shape;710;p13"/>
          <p:cNvSpPr txBox="1">
            <a:spLocks noGrp="1"/>
          </p:cNvSpPr>
          <p:nvPr>
            <p:ph type="title"/>
          </p:nvPr>
        </p:nvSpPr>
        <p:spPr>
          <a:xfrm>
            <a:off x="1359000" y="3809567"/>
            <a:ext cx="9474000" cy="491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3067"/>
            </a:lvl1pPr>
            <a:lvl2pPr lvl="1" algn="ctr" rtl="0">
              <a:spcBef>
                <a:spcPts val="0"/>
              </a:spcBef>
              <a:spcAft>
                <a:spcPts val="0"/>
              </a:spcAft>
              <a:buSzPts val="3000"/>
              <a:buNone/>
              <a:defRPr sz="4000"/>
            </a:lvl2pPr>
            <a:lvl3pPr lvl="2" algn="ctr" rtl="0">
              <a:spcBef>
                <a:spcPts val="0"/>
              </a:spcBef>
              <a:spcAft>
                <a:spcPts val="0"/>
              </a:spcAft>
              <a:buSzPts val="3000"/>
              <a:buNone/>
              <a:defRPr sz="4000"/>
            </a:lvl3pPr>
            <a:lvl4pPr lvl="3" algn="ctr" rtl="0">
              <a:spcBef>
                <a:spcPts val="0"/>
              </a:spcBef>
              <a:spcAft>
                <a:spcPts val="0"/>
              </a:spcAft>
              <a:buSzPts val="3000"/>
              <a:buNone/>
              <a:defRPr sz="4000"/>
            </a:lvl4pPr>
            <a:lvl5pPr lvl="4" algn="ctr" rtl="0">
              <a:spcBef>
                <a:spcPts val="0"/>
              </a:spcBef>
              <a:spcAft>
                <a:spcPts val="0"/>
              </a:spcAft>
              <a:buSzPts val="3000"/>
              <a:buNone/>
              <a:defRPr sz="4000"/>
            </a:lvl5pPr>
            <a:lvl6pPr lvl="5" algn="ctr" rtl="0">
              <a:spcBef>
                <a:spcPts val="0"/>
              </a:spcBef>
              <a:spcAft>
                <a:spcPts val="0"/>
              </a:spcAft>
              <a:buSzPts val="3000"/>
              <a:buNone/>
              <a:defRPr sz="4000"/>
            </a:lvl6pPr>
            <a:lvl7pPr lvl="6" algn="ctr" rtl="0">
              <a:spcBef>
                <a:spcPts val="0"/>
              </a:spcBef>
              <a:spcAft>
                <a:spcPts val="0"/>
              </a:spcAft>
              <a:buSzPts val="3000"/>
              <a:buNone/>
              <a:defRPr sz="4000"/>
            </a:lvl7pPr>
            <a:lvl8pPr lvl="7" algn="ctr" rtl="0">
              <a:spcBef>
                <a:spcPts val="0"/>
              </a:spcBef>
              <a:spcAft>
                <a:spcPts val="0"/>
              </a:spcAft>
              <a:buSzPts val="3000"/>
              <a:buNone/>
              <a:defRPr sz="4000"/>
            </a:lvl8pPr>
            <a:lvl9pPr lvl="8" algn="ctr" rtl="0">
              <a:spcBef>
                <a:spcPts val="0"/>
              </a:spcBef>
              <a:spcAft>
                <a:spcPts val="0"/>
              </a:spcAft>
              <a:buSzPts val="3000"/>
              <a:buNone/>
              <a:defRPr sz="4000"/>
            </a:lvl9pPr>
          </a:lstStyle>
          <a:p>
            <a:endParaRPr/>
          </a:p>
        </p:txBody>
      </p:sp>
      <p:sp>
        <p:nvSpPr>
          <p:cNvPr id="711" name="Google Shape;711;p13"/>
          <p:cNvSpPr txBox="1">
            <a:spLocks noGrp="1"/>
          </p:cNvSpPr>
          <p:nvPr>
            <p:ph type="subTitle" idx="1"/>
          </p:nvPr>
        </p:nvSpPr>
        <p:spPr>
          <a:xfrm>
            <a:off x="1359000" y="1540833"/>
            <a:ext cx="9474000" cy="2349600"/>
          </a:xfrm>
          <a:prstGeom prst="rect">
            <a:avLst/>
          </a:prstGeom>
        </p:spPr>
        <p:txBody>
          <a:bodyPr spcFirstLastPara="1" wrap="square" lIns="91425" tIns="91425" rIns="91425" bIns="91425" anchor="b" anchorCtr="0">
            <a:noAutofit/>
          </a:bodyPr>
          <a:lstStyle>
            <a:lvl1pPr lvl="0" algn="ctr" rtl="0">
              <a:lnSpc>
                <a:spcPct val="100000"/>
              </a:lnSpc>
              <a:spcBef>
                <a:spcPts val="0"/>
              </a:spcBef>
              <a:spcAft>
                <a:spcPts val="0"/>
              </a:spcAft>
              <a:buSzPts val="2500"/>
              <a:buNone/>
              <a:defRPr sz="4000"/>
            </a:lvl1pPr>
            <a:lvl2pPr lvl="1" algn="ctr" rtl="0">
              <a:lnSpc>
                <a:spcPct val="100000"/>
              </a:lnSpc>
              <a:spcBef>
                <a:spcPts val="0"/>
              </a:spcBef>
              <a:spcAft>
                <a:spcPts val="0"/>
              </a:spcAft>
              <a:buSzPts val="2500"/>
              <a:buNone/>
              <a:defRPr sz="3333"/>
            </a:lvl2pPr>
            <a:lvl3pPr lvl="2" algn="ctr" rtl="0">
              <a:lnSpc>
                <a:spcPct val="100000"/>
              </a:lnSpc>
              <a:spcBef>
                <a:spcPts val="0"/>
              </a:spcBef>
              <a:spcAft>
                <a:spcPts val="0"/>
              </a:spcAft>
              <a:buSzPts val="2500"/>
              <a:buNone/>
              <a:defRPr sz="3333"/>
            </a:lvl3pPr>
            <a:lvl4pPr lvl="3" algn="ctr" rtl="0">
              <a:lnSpc>
                <a:spcPct val="100000"/>
              </a:lnSpc>
              <a:spcBef>
                <a:spcPts val="0"/>
              </a:spcBef>
              <a:spcAft>
                <a:spcPts val="0"/>
              </a:spcAft>
              <a:buSzPts val="2500"/>
              <a:buNone/>
              <a:defRPr sz="3333"/>
            </a:lvl4pPr>
            <a:lvl5pPr lvl="4" algn="ctr" rtl="0">
              <a:lnSpc>
                <a:spcPct val="100000"/>
              </a:lnSpc>
              <a:spcBef>
                <a:spcPts val="0"/>
              </a:spcBef>
              <a:spcAft>
                <a:spcPts val="0"/>
              </a:spcAft>
              <a:buSzPts val="2500"/>
              <a:buNone/>
              <a:defRPr sz="3333"/>
            </a:lvl5pPr>
            <a:lvl6pPr lvl="5" algn="ctr" rtl="0">
              <a:lnSpc>
                <a:spcPct val="100000"/>
              </a:lnSpc>
              <a:spcBef>
                <a:spcPts val="0"/>
              </a:spcBef>
              <a:spcAft>
                <a:spcPts val="0"/>
              </a:spcAft>
              <a:buSzPts val="2500"/>
              <a:buNone/>
              <a:defRPr sz="3333"/>
            </a:lvl6pPr>
            <a:lvl7pPr lvl="6" algn="ctr" rtl="0">
              <a:lnSpc>
                <a:spcPct val="100000"/>
              </a:lnSpc>
              <a:spcBef>
                <a:spcPts val="0"/>
              </a:spcBef>
              <a:spcAft>
                <a:spcPts val="0"/>
              </a:spcAft>
              <a:buSzPts val="2500"/>
              <a:buNone/>
              <a:defRPr sz="3333"/>
            </a:lvl7pPr>
            <a:lvl8pPr lvl="7" algn="ctr" rtl="0">
              <a:lnSpc>
                <a:spcPct val="100000"/>
              </a:lnSpc>
              <a:spcBef>
                <a:spcPts val="0"/>
              </a:spcBef>
              <a:spcAft>
                <a:spcPts val="0"/>
              </a:spcAft>
              <a:buSzPts val="2500"/>
              <a:buNone/>
              <a:defRPr sz="3333"/>
            </a:lvl8pPr>
            <a:lvl9pPr lvl="8" algn="ctr" rtl="0">
              <a:lnSpc>
                <a:spcPct val="100000"/>
              </a:lnSpc>
              <a:spcBef>
                <a:spcPts val="0"/>
              </a:spcBef>
              <a:spcAft>
                <a:spcPts val="0"/>
              </a:spcAft>
              <a:buSzPts val="2500"/>
              <a:buNone/>
              <a:defRPr sz="3333"/>
            </a:lvl9pPr>
          </a:lstStyle>
          <a:p>
            <a:endParaRPr/>
          </a:p>
        </p:txBody>
      </p:sp>
      <p:grpSp>
        <p:nvGrpSpPr>
          <p:cNvPr id="712" name="Google Shape;712;p13"/>
          <p:cNvGrpSpPr/>
          <p:nvPr/>
        </p:nvGrpSpPr>
        <p:grpSpPr>
          <a:xfrm rot="-5400000">
            <a:off x="-526362" y="526360"/>
            <a:ext cx="1860044" cy="807341"/>
            <a:chOff x="3468800" y="239525"/>
            <a:chExt cx="843175" cy="365975"/>
          </a:xfrm>
        </p:grpSpPr>
        <p:sp>
          <p:nvSpPr>
            <p:cNvPr id="713" name="Google Shape;713;p13"/>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4" name="Google Shape;714;p13"/>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5" name="Google Shape;715;p13"/>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6" name="Google Shape;716;p13"/>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7" name="Google Shape;717;p13"/>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8" name="Google Shape;718;p13"/>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19" name="Google Shape;719;p13"/>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0" name="Google Shape;720;p13"/>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1" name="Google Shape;721;p13"/>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2" name="Google Shape;722;p13"/>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3" name="Google Shape;723;p13"/>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4" name="Google Shape;724;p13"/>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5" name="Google Shape;725;p13"/>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6" name="Google Shape;726;p13"/>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7" name="Google Shape;727;p13"/>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8" name="Google Shape;728;p13"/>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29" name="Google Shape;729;p13"/>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0" name="Google Shape;730;p13"/>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31" name="Google Shape;731;p13"/>
          <p:cNvGrpSpPr/>
          <p:nvPr/>
        </p:nvGrpSpPr>
        <p:grpSpPr>
          <a:xfrm rot="-5400000">
            <a:off x="10858438" y="526360"/>
            <a:ext cx="1860044" cy="807341"/>
            <a:chOff x="3468800" y="239525"/>
            <a:chExt cx="843175" cy="365975"/>
          </a:xfrm>
        </p:grpSpPr>
        <p:sp>
          <p:nvSpPr>
            <p:cNvPr id="732" name="Google Shape;732;p13"/>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3" name="Google Shape;733;p13"/>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4" name="Google Shape;734;p13"/>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5" name="Google Shape;735;p13"/>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6" name="Google Shape;736;p13"/>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7" name="Google Shape;737;p13"/>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8" name="Google Shape;738;p13"/>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39" name="Google Shape;739;p13"/>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0" name="Google Shape;740;p13"/>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1" name="Google Shape;741;p13"/>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2" name="Google Shape;742;p13"/>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3" name="Google Shape;743;p13"/>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4" name="Google Shape;744;p13"/>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5" name="Google Shape;745;p13"/>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6" name="Google Shape;746;p13"/>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7" name="Google Shape;747;p13"/>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8" name="Google Shape;748;p13"/>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49" name="Google Shape;749;p13"/>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50" name="Google Shape;750;p13"/>
          <p:cNvGrpSpPr/>
          <p:nvPr/>
        </p:nvGrpSpPr>
        <p:grpSpPr>
          <a:xfrm>
            <a:off x="5384554" y="215255"/>
            <a:ext cx="1422893" cy="275165"/>
            <a:chOff x="5589725" y="3057300"/>
            <a:chExt cx="352900" cy="68250"/>
          </a:xfrm>
        </p:grpSpPr>
        <p:sp>
          <p:nvSpPr>
            <p:cNvPr id="751" name="Google Shape;751;p13"/>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2" name="Google Shape;752;p13"/>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3" name="Google Shape;753;p13"/>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4" name="Google Shape;754;p13"/>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5" name="Google Shape;755;p13"/>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6" name="Google Shape;756;p13"/>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7" name="Google Shape;757;p13"/>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8" name="Google Shape;758;p13"/>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59" name="Google Shape;759;p13"/>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0" name="Google Shape;760;p13"/>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1" name="Google Shape;761;p13"/>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62" name="Google Shape;762;p13"/>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763" name="Google Shape;763;p13"/>
          <p:cNvSpPr/>
          <p:nvPr/>
        </p:nvSpPr>
        <p:spPr>
          <a:xfrm>
            <a:off x="0" y="5713967"/>
            <a:ext cx="12192000" cy="11440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spTree>
    <p:extLst>
      <p:ext uri="{BB962C8B-B14F-4D97-AF65-F5344CB8AC3E}">
        <p14:creationId xmlns:p14="http://schemas.microsoft.com/office/powerpoint/2010/main" val="8030089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764"/>
        <p:cNvGrpSpPr/>
        <p:nvPr/>
      </p:nvGrpSpPr>
      <p:grpSpPr>
        <a:xfrm>
          <a:off x="0" y="0"/>
          <a:ext cx="0" cy="0"/>
          <a:chOff x="0" y="0"/>
          <a:chExt cx="0" cy="0"/>
        </a:xfrm>
      </p:grpSpPr>
      <p:sp>
        <p:nvSpPr>
          <p:cNvPr id="765" name="Google Shape;765;p14"/>
          <p:cNvSpPr txBox="1">
            <a:spLocks noGrp="1"/>
          </p:cNvSpPr>
          <p:nvPr>
            <p:ph type="subTitle" idx="1"/>
          </p:nvPr>
        </p:nvSpPr>
        <p:spPr>
          <a:xfrm>
            <a:off x="960000" y="3984567"/>
            <a:ext cx="3280400" cy="5428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1800"/>
              <a:buFont typeface="Raleway"/>
              <a:buNone/>
              <a:defRPr sz="2400">
                <a:latin typeface="Be Vietnam Pro Black"/>
                <a:ea typeface="Be Vietnam Pro Black"/>
                <a:cs typeface="Be Vietnam Pro Black"/>
                <a:sym typeface="Be Vietnam Pro Black"/>
              </a:defRPr>
            </a:lvl1pPr>
            <a:lvl2pPr lvl="1"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766" name="Google Shape;766;p14"/>
          <p:cNvSpPr txBox="1">
            <a:spLocks noGrp="1"/>
          </p:cNvSpPr>
          <p:nvPr>
            <p:ph type="subTitle" idx="2"/>
          </p:nvPr>
        </p:nvSpPr>
        <p:spPr>
          <a:xfrm>
            <a:off x="960000" y="5081435"/>
            <a:ext cx="3280400" cy="73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67" name="Google Shape;767;p14"/>
          <p:cNvSpPr txBox="1">
            <a:spLocks noGrp="1"/>
          </p:cNvSpPr>
          <p:nvPr>
            <p:ph type="subTitle" idx="3"/>
          </p:nvPr>
        </p:nvSpPr>
        <p:spPr>
          <a:xfrm>
            <a:off x="4455800" y="5081435"/>
            <a:ext cx="3280400" cy="73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68" name="Google Shape;768;p14"/>
          <p:cNvSpPr txBox="1">
            <a:spLocks noGrp="1"/>
          </p:cNvSpPr>
          <p:nvPr>
            <p:ph type="subTitle" idx="4"/>
          </p:nvPr>
        </p:nvSpPr>
        <p:spPr>
          <a:xfrm>
            <a:off x="7964419" y="5081435"/>
            <a:ext cx="3280400" cy="731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69" name="Google Shape;769;p14"/>
          <p:cNvSpPr txBox="1">
            <a:spLocks noGrp="1"/>
          </p:cNvSpPr>
          <p:nvPr>
            <p:ph type="title"/>
          </p:nvPr>
        </p:nvSpPr>
        <p:spPr>
          <a:xfrm>
            <a:off x="960000" y="593367"/>
            <a:ext cx="10272000" cy="7636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770" name="Google Shape;770;p14"/>
          <p:cNvSpPr txBox="1">
            <a:spLocks noGrp="1"/>
          </p:cNvSpPr>
          <p:nvPr>
            <p:ph type="subTitle" idx="5"/>
          </p:nvPr>
        </p:nvSpPr>
        <p:spPr>
          <a:xfrm>
            <a:off x="4455800" y="3984567"/>
            <a:ext cx="3280400" cy="5428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1800"/>
              <a:buFont typeface="Raleway"/>
              <a:buNone/>
              <a:defRPr sz="2400">
                <a:latin typeface="Be Vietnam Pro Black"/>
                <a:ea typeface="Be Vietnam Pro Black"/>
                <a:cs typeface="Be Vietnam Pro Black"/>
                <a:sym typeface="Be Vietnam Pro Black"/>
              </a:defRPr>
            </a:lvl1pPr>
            <a:lvl2pPr lvl="1"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771" name="Google Shape;771;p14"/>
          <p:cNvSpPr txBox="1">
            <a:spLocks noGrp="1"/>
          </p:cNvSpPr>
          <p:nvPr>
            <p:ph type="subTitle" idx="6"/>
          </p:nvPr>
        </p:nvSpPr>
        <p:spPr>
          <a:xfrm>
            <a:off x="7964419" y="3984567"/>
            <a:ext cx="3280400" cy="5428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1800"/>
              <a:buFont typeface="Raleway"/>
              <a:buNone/>
              <a:defRPr sz="2400">
                <a:latin typeface="Be Vietnam Pro Black"/>
                <a:ea typeface="Be Vietnam Pro Black"/>
                <a:cs typeface="Be Vietnam Pro Black"/>
                <a:sym typeface="Be Vietnam Pro Black"/>
              </a:defRPr>
            </a:lvl1pPr>
            <a:lvl2pPr lvl="1"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772" name="Google Shape;772;p14"/>
          <p:cNvSpPr txBox="1">
            <a:spLocks noGrp="1"/>
          </p:cNvSpPr>
          <p:nvPr>
            <p:ph type="subTitle" idx="7"/>
          </p:nvPr>
        </p:nvSpPr>
        <p:spPr>
          <a:xfrm>
            <a:off x="960000" y="4484633"/>
            <a:ext cx="3280400" cy="691200"/>
          </a:xfrm>
          <a:prstGeom prst="rect">
            <a:avLst/>
          </a:prstGeom>
          <a:solidFill>
            <a:schemeClr val="dk1"/>
          </a:solid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73" name="Google Shape;773;p14"/>
          <p:cNvSpPr txBox="1">
            <a:spLocks noGrp="1"/>
          </p:cNvSpPr>
          <p:nvPr>
            <p:ph type="subTitle" idx="8"/>
          </p:nvPr>
        </p:nvSpPr>
        <p:spPr>
          <a:xfrm>
            <a:off x="4455800" y="4522267"/>
            <a:ext cx="3280400" cy="694800"/>
          </a:xfrm>
          <a:prstGeom prst="rect">
            <a:avLst/>
          </a:prstGeom>
          <a:solidFill>
            <a:schemeClr val="dk1"/>
          </a:solid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74" name="Google Shape;774;p14"/>
          <p:cNvSpPr txBox="1">
            <a:spLocks noGrp="1"/>
          </p:cNvSpPr>
          <p:nvPr>
            <p:ph type="subTitle" idx="9"/>
          </p:nvPr>
        </p:nvSpPr>
        <p:spPr>
          <a:xfrm>
            <a:off x="7964419" y="4522267"/>
            <a:ext cx="3280400" cy="694800"/>
          </a:xfrm>
          <a:prstGeom prst="rect">
            <a:avLst/>
          </a:prstGeom>
          <a:solidFill>
            <a:schemeClr val="dk1"/>
          </a:solidFill>
          <a:ln>
            <a:noFill/>
          </a:ln>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775" name="Google Shape;775;p14"/>
          <p:cNvSpPr/>
          <p:nvPr/>
        </p:nvSpPr>
        <p:spPr>
          <a:xfrm>
            <a:off x="0" y="6435200"/>
            <a:ext cx="12192000" cy="4228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grpSp>
        <p:nvGrpSpPr>
          <p:cNvPr id="776" name="Google Shape;776;p14"/>
          <p:cNvGrpSpPr/>
          <p:nvPr/>
        </p:nvGrpSpPr>
        <p:grpSpPr>
          <a:xfrm rot="-5400000">
            <a:off x="-97136" y="553646"/>
            <a:ext cx="1181415" cy="231649"/>
            <a:chOff x="5589725" y="3057300"/>
            <a:chExt cx="352900" cy="68250"/>
          </a:xfrm>
        </p:grpSpPr>
        <p:sp>
          <p:nvSpPr>
            <p:cNvPr id="777" name="Google Shape;777;p14"/>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8" name="Google Shape;778;p14"/>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79" name="Google Shape;779;p14"/>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0" name="Google Shape;780;p14"/>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1" name="Google Shape;781;p14"/>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2" name="Google Shape;782;p14"/>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3" name="Google Shape;783;p14"/>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4" name="Google Shape;784;p14"/>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5" name="Google Shape;785;p14"/>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6" name="Google Shape;786;p14"/>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7" name="Google Shape;787;p14"/>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88" name="Google Shape;788;p14"/>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89" name="Google Shape;789;p14"/>
          <p:cNvGrpSpPr/>
          <p:nvPr/>
        </p:nvGrpSpPr>
        <p:grpSpPr>
          <a:xfrm>
            <a:off x="-285" y="5816557"/>
            <a:ext cx="621780" cy="621780"/>
            <a:chOff x="5807050" y="884950"/>
            <a:chExt cx="343550" cy="343550"/>
          </a:xfrm>
        </p:grpSpPr>
        <p:sp>
          <p:nvSpPr>
            <p:cNvPr id="790" name="Google Shape;790;p14"/>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1" name="Google Shape;791;p14"/>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2" name="Google Shape;792;p14"/>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3" name="Google Shape;793;p14"/>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4" name="Google Shape;794;p14"/>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5" name="Google Shape;795;p14"/>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6" name="Google Shape;796;p14"/>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7" name="Google Shape;797;p14"/>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798" name="Google Shape;798;p14"/>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799" name="Google Shape;799;p14"/>
          <p:cNvGrpSpPr/>
          <p:nvPr/>
        </p:nvGrpSpPr>
        <p:grpSpPr>
          <a:xfrm rot="-5400000">
            <a:off x="11100854" y="5596437"/>
            <a:ext cx="1181415" cy="231649"/>
            <a:chOff x="5589725" y="3057300"/>
            <a:chExt cx="352900" cy="68250"/>
          </a:xfrm>
        </p:grpSpPr>
        <p:sp>
          <p:nvSpPr>
            <p:cNvPr id="800" name="Google Shape;800;p14"/>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1" name="Google Shape;801;p14"/>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2" name="Google Shape;802;p14"/>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3" name="Google Shape;803;p14"/>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4" name="Google Shape;804;p14"/>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5" name="Google Shape;805;p14"/>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6" name="Google Shape;806;p14"/>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7" name="Google Shape;807;p14"/>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8" name="Google Shape;808;p14"/>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09" name="Google Shape;809;p14"/>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0" name="Google Shape;810;p14"/>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1" name="Google Shape;811;p14"/>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12" name="Google Shape;812;p14"/>
          <p:cNvGrpSpPr/>
          <p:nvPr/>
        </p:nvGrpSpPr>
        <p:grpSpPr>
          <a:xfrm>
            <a:off x="11579949" y="-43"/>
            <a:ext cx="621780" cy="621780"/>
            <a:chOff x="5807050" y="884950"/>
            <a:chExt cx="343550" cy="343550"/>
          </a:xfrm>
        </p:grpSpPr>
        <p:sp>
          <p:nvSpPr>
            <p:cNvPr id="813" name="Google Shape;813;p14"/>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4" name="Google Shape;814;p14"/>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5" name="Google Shape;815;p14"/>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6" name="Google Shape;816;p14"/>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7" name="Google Shape;817;p14"/>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8" name="Google Shape;818;p14"/>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19" name="Google Shape;819;p14"/>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0" name="Google Shape;820;p14"/>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21" name="Google Shape;821;p14"/>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1238792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spTree>
      <p:nvGrpSpPr>
        <p:cNvPr id="1" name="Shape 822"/>
        <p:cNvGrpSpPr/>
        <p:nvPr/>
      </p:nvGrpSpPr>
      <p:grpSpPr>
        <a:xfrm>
          <a:off x="0" y="0"/>
          <a:ext cx="0" cy="0"/>
          <a:chOff x="0" y="0"/>
          <a:chExt cx="0" cy="0"/>
        </a:xfrm>
      </p:grpSpPr>
      <p:sp>
        <p:nvSpPr>
          <p:cNvPr id="823" name="Google Shape;823;p15"/>
          <p:cNvSpPr txBox="1">
            <a:spLocks noGrp="1"/>
          </p:cNvSpPr>
          <p:nvPr>
            <p:ph type="subTitle" idx="1"/>
          </p:nvPr>
        </p:nvSpPr>
        <p:spPr>
          <a:xfrm>
            <a:off x="2374228" y="2067167"/>
            <a:ext cx="3619600" cy="4876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1800"/>
              <a:buFont typeface="Raleway"/>
              <a:buNone/>
              <a:defRPr sz="2400">
                <a:latin typeface="Be Vietnam Pro Black"/>
                <a:ea typeface="Be Vietnam Pro Black"/>
                <a:cs typeface="Be Vietnam Pro Black"/>
                <a:sym typeface="Be Vietnam Pro Black"/>
              </a:defRPr>
            </a:lvl1pPr>
            <a:lvl2pPr lvl="1"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824" name="Google Shape;824;p15"/>
          <p:cNvSpPr txBox="1">
            <a:spLocks noGrp="1"/>
          </p:cNvSpPr>
          <p:nvPr>
            <p:ph type="subTitle" idx="2"/>
          </p:nvPr>
        </p:nvSpPr>
        <p:spPr>
          <a:xfrm>
            <a:off x="2374228" y="2357577"/>
            <a:ext cx="3619600" cy="6464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25" name="Google Shape;825;p15"/>
          <p:cNvSpPr txBox="1">
            <a:spLocks noGrp="1"/>
          </p:cNvSpPr>
          <p:nvPr>
            <p:ph type="subTitle" idx="3"/>
          </p:nvPr>
        </p:nvSpPr>
        <p:spPr>
          <a:xfrm>
            <a:off x="7598401" y="2357577"/>
            <a:ext cx="3619600" cy="6464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26" name="Google Shape;826;p15"/>
          <p:cNvSpPr txBox="1">
            <a:spLocks noGrp="1"/>
          </p:cNvSpPr>
          <p:nvPr>
            <p:ph type="subTitle" idx="4"/>
          </p:nvPr>
        </p:nvSpPr>
        <p:spPr>
          <a:xfrm>
            <a:off x="2374228" y="4396215"/>
            <a:ext cx="3619600" cy="6464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27" name="Google Shape;827;p15"/>
          <p:cNvSpPr txBox="1">
            <a:spLocks noGrp="1"/>
          </p:cNvSpPr>
          <p:nvPr>
            <p:ph type="subTitle" idx="5"/>
          </p:nvPr>
        </p:nvSpPr>
        <p:spPr>
          <a:xfrm>
            <a:off x="7598401" y="4396215"/>
            <a:ext cx="3619600" cy="646400"/>
          </a:xfrm>
          <a:prstGeom prst="rect">
            <a:avLst/>
          </a:prstGeom>
          <a:ln>
            <a:noFill/>
          </a:ln>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28" name="Google Shape;828;p15"/>
          <p:cNvSpPr txBox="1">
            <a:spLocks noGrp="1"/>
          </p:cNvSpPr>
          <p:nvPr>
            <p:ph type="title"/>
          </p:nvPr>
        </p:nvSpPr>
        <p:spPr>
          <a:xfrm>
            <a:off x="960000" y="593367"/>
            <a:ext cx="10272000" cy="7636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829" name="Google Shape;829;p15"/>
          <p:cNvSpPr txBox="1">
            <a:spLocks noGrp="1"/>
          </p:cNvSpPr>
          <p:nvPr>
            <p:ph type="subTitle" idx="6"/>
          </p:nvPr>
        </p:nvSpPr>
        <p:spPr>
          <a:xfrm>
            <a:off x="2374228" y="4108804"/>
            <a:ext cx="3619600" cy="4876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1800"/>
              <a:buFont typeface="Raleway"/>
              <a:buNone/>
              <a:defRPr sz="2400">
                <a:latin typeface="Be Vietnam Pro Black"/>
                <a:ea typeface="Be Vietnam Pro Black"/>
                <a:cs typeface="Be Vietnam Pro Black"/>
                <a:sym typeface="Be Vietnam Pro Black"/>
              </a:defRPr>
            </a:lvl1pPr>
            <a:lvl2pPr lvl="1"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830" name="Google Shape;830;p15"/>
          <p:cNvSpPr txBox="1">
            <a:spLocks noGrp="1"/>
          </p:cNvSpPr>
          <p:nvPr>
            <p:ph type="subTitle" idx="7"/>
          </p:nvPr>
        </p:nvSpPr>
        <p:spPr>
          <a:xfrm>
            <a:off x="7598401" y="2067167"/>
            <a:ext cx="3619600" cy="4876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1800"/>
              <a:buFont typeface="Raleway"/>
              <a:buNone/>
              <a:defRPr sz="2400">
                <a:latin typeface="Be Vietnam Pro Black"/>
                <a:ea typeface="Be Vietnam Pro Black"/>
                <a:cs typeface="Be Vietnam Pro Black"/>
                <a:sym typeface="Be Vietnam Pro Black"/>
              </a:defRPr>
            </a:lvl1pPr>
            <a:lvl2pPr lvl="1"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831" name="Google Shape;831;p15"/>
          <p:cNvSpPr txBox="1">
            <a:spLocks noGrp="1"/>
          </p:cNvSpPr>
          <p:nvPr>
            <p:ph type="subTitle" idx="8"/>
          </p:nvPr>
        </p:nvSpPr>
        <p:spPr>
          <a:xfrm>
            <a:off x="7598401" y="4108804"/>
            <a:ext cx="3619600" cy="487600"/>
          </a:xfrm>
          <a:prstGeom prst="rect">
            <a:avLst/>
          </a:prstGeom>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1800"/>
              <a:buFont typeface="Raleway"/>
              <a:buNone/>
              <a:defRPr sz="2400">
                <a:latin typeface="Be Vietnam Pro Black"/>
                <a:ea typeface="Be Vietnam Pro Black"/>
                <a:cs typeface="Be Vietnam Pro Black"/>
                <a:sym typeface="Be Vietnam Pro Black"/>
              </a:defRPr>
            </a:lvl1pPr>
            <a:lvl2pPr lvl="1"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grpSp>
        <p:nvGrpSpPr>
          <p:cNvPr id="832" name="Google Shape;832;p15"/>
          <p:cNvGrpSpPr/>
          <p:nvPr/>
        </p:nvGrpSpPr>
        <p:grpSpPr>
          <a:xfrm>
            <a:off x="11579949" y="-43"/>
            <a:ext cx="621780" cy="621780"/>
            <a:chOff x="5807050" y="884950"/>
            <a:chExt cx="343550" cy="343550"/>
          </a:xfrm>
        </p:grpSpPr>
        <p:sp>
          <p:nvSpPr>
            <p:cNvPr id="833" name="Google Shape;833;p15"/>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4" name="Google Shape;834;p15"/>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5" name="Google Shape;835;p15"/>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6" name="Google Shape;836;p15"/>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7" name="Google Shape;837;p15"/>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8" name="Google Shape;838;p15"/>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39" name="Google Shape;839;p15"/>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0" name="Google Shape;840;p15"/>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1" name="Google Shape;841;p15"/>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42" name="Google Shape;842;p15"/>
          <p:cNvGrpSpPr/>
          <p:nvPr/>
        </p:nvGrpSpPr>
        <p:grpSpPr>
          <a:xfrm rot="-5400000">
            <a:off x="-97136" y="553646"/>
            <a:ext cx="1181415" cy="231649"/>
            <a:chOff x="5589725" y="3057300"/>
            <a:chExt cx="352900" cy="68250"/>
          </a:xfrm>
        </p:grpSpPr>
        <p:sp>
          <p:nvSpPr>
            <p:cNvPr id="843" name="Google Shape;843;p15"/>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4" name="Google Shape;844;p15"/>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5" name="Google Shape;845;p15"/>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6" name="Google Shape;846;p15"/>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7" name="Google Shape;847;p15"/>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8" name="Google Shape;848;p15"/>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49" name="Google Shape;849;p15"/>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0" name="Google Shape;850;p15"/>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1" name="Google Shape;851;p15"/>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2" name="Google Shape;852;p15"/>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3" name="Google Shape;853;p15"/>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4" name="Google Shape;854;p15"/>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55" name="Google Shape;855;p15"/>
          <p:cNvGrpSpPr/>
          <p:nvPr/>
        </p:nvGrpSpPr>
        <p:grpSpPr>
          <a:xfrm rot="-5400000">
            <a:off x="11105065" y="5588713"/>
            <a:ext cx="1181415" cy="231649"/>
            <a:chOff x="5589725" y="3057300"/>
            <a:chExt cx="352900" cy="68250"/>
          </a:xfrm>
        </p:grpSpPr>
        <p:sp>
          <p:nvSpPr>
            <p:cNvPr id="856" name="Google Shape;856;p15"/>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7" name="Google Shape;857;p15"/>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8" name="Google Shape;858;p15"/>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59" name="Google Shape;859;p15"/>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0" name="Google Shape;860;p15"/>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1" name="Google Shape;861;p15"/>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2" name="Google Shape;862;p15"/>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3" name="Google Shape;863;p15"/>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4" name="Google Shape;864;p15"/>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5" name="Google Shape;865;p15"/>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6" name="Google Shape;866;p15"/>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67" name="Google Shape;867;p15"/>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868" name="Google Shape;868;p15"/>
          <p:cNvGrpSpPr/>
          <p:nvPr/>
        </p:nvGrpSpPr>
        <p:grpSpPr>
          <a:xfrm>
            <a:off x="-285" y="5816557"/>
            <a:ext cx="621780" cy="621780"/>
            <a:chOff x="5807050" y="884950"/>
            <a:chExt cx="343550" cy="343550"/>
          </a:xfrm>
        </p:grpSpPr>
        <p:sp>
          <p:nvSpPr>
            <p:cNvPr id="869" name="Google Shape;869;p15"/>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0" name="Google Shape;870;p15"/>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1" name="Google Shape;871;p15"/>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2" name="Google Shape;872;p15"/>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3" name="Google Shape;873;p15"/>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4" name="Google Shape;874;p15"/>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5" name="Google Shape;875;p15"/>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6" name="Google Shape;876;p15"/>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7" name="Google Shape;877;p15"/>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878" name="Google Shape;878;p15"/>
          <p:cNvSpPr/>
          <p:nvPr/>
        </p:nvSpPr>
        <p:spPr>
          <a:xfrm>
            <a:off x="0" y="6435200"/>
            <a:ext cx="12192000" cy="4228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spTree>
    <p:extLst>
      <p:ext uri="{BB962C8B-B14F-4D97-AF65-F5344CB8AC3E}">
        <p14:creationId xmlns:p14="http://schemas.microsoft.com/office/powerpoint/2010/main" val="4620877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five columns">
  <p:cSld name="Title and five columns">
    <p:spTree>
      <p:nvGrpSpPr>
        <p:cNvPr id="1" name="Shape 879"/>
        <p:cNvGrpSpPr/>
        <p:nvPr/>
      </p:nvGrpSpPr>
      <p:grpSpPr>
        <a:xfrm>
          <a:off x="0" y="0"/>
          <a:ext cx="0" cy="0"/>
          <a:chOff x="0" y="0"/>
          <a:chExt cx="0" cy="0"/>
        </a:xfrm>
      </p:grpSpPr>
      <p:sp>
        <p:nvSpPr>
          <p:cNvPr id="880" name="Google Shape;880;p16"/>
          <p:cNvSpPr txBox="1">
            <a:spLocks noGrp="1"/>
          </p:cNvSpPr>
          <p:nvPr>
            <p:ph type="subTitle" idx="1"/>
          </p:nvPr>
        </p:nvSpPr>
        <p:spPr>
          <a:xfrm>
            <a:off x="960000" y="4968624"/>
            <a:ext cx="3233200" cy="4756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1800"/>
              <a:buFont typeface="Raleway"/>
              <a:buNone/>
              <a:defRPr sz="2400">
                <a:latin typeface="Be Vietnam Pro Black"/>
                <a:ea typeface="Be Vietnam Pro Black"/>
                <a:cs typeface="Be Vietnam Pro Black"/>
                <a:sym typeface="Be Vietnam Pro Black"/>
              </a:defRPr>
            </a:lvl1pPr>
            <a:lvl2pPr lvl="1"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881" name="Google Shape;881;p16"/>
          <p:cNvSpPr txBox="1">
            <a:spLocks noGrp="1"/>
          </p:cNvSpPr>
          <p:nvPr>
            <p:ph type="subTitle" idx="2"/>
          </p:nvPr>
        </p:nvSpPr>
        <p:spPr>
          <a:xfrm>
            <a:off x="960000" y="5241024"/>
            <a:ext cx="3233200" cy="6464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82" name="Google Shape;882;p16"/>
          <p:cNvSpPr txBox="1">
            <a:spLocks noGrp="1"/>
          </p:cNvSpPr>
          <p:nvPr>
            <p:ph type="title"/>
          </p:nvPr>
        </p:nvSpPr>
        <p:spPr>
          <a:xfrm>
            <a:off x="960000" y="593367"/>
            <a:ext cx="10272000" cy="763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883" name="Google Shape;883;p16"/>
          <p:cNvSpPr txBox="1">
            <a:spLocks noGrp="1"/>
          </p:cNvSpPr>
          <p:nvPr>
            <p:ph type="title" idx="3" hasCustomPrompt="1"/>
          </p:nvPr>
        </p:nvSpPr>
        <p:spPr>
          <a:xfrm>
            <a:off x="2156001" y="3923323"/>
            <a:ext cx="841200" cy="841200"/>
          </a:xfrm>
          <a:prstGeom prst="rect">
            <a:avLst/>
          </a:prstGeom>
          <a:solidFill>
            <a:schemeClr val="dk1"/>
          </a:solidFill>
        </p:spPr>
        <p:txBody>
          <a:bodyPr spcFirstLastPara="1" wrap="square" lIns="91425" tIns="91425" rIns="91425" bIns="91425" anchor="ctr" anchorCtr="0">
            <a:noAutofit/>
          </a:bodyPr>
          <a:lstStyle>
            <a:lvl1pPr lvl="0" algn="ctr" rtl="0">
              <a:spcBef>
                <a:spcPts val="0"/>
              </a:spcBef>
              <a:spcAft>
                <a:spcPts val="0"/>
              </a:spcAft>
              <a:buSzPts val="2400"/>
              <a:buNone/>
              <a:defRPr sz="2667">
                <a:solidFill>
                  <a:schemeClr val="dk2"/>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884" name="Google Shape;884;p16"/>
          <p:cNvSpPr txBox="1">
            <a:spLocks noGrp="1"/>
          </p:cNvSpPr>
          <p:nvPr>
            <p:ph type="subTitle" idx="4"/>
          </p:nvPr>
        </p:nvSpPr>
        <p:spPr>
          <a:xfrm>
            <a:off x="4479400" y="4968624"/>
            <a:ext cx="3233200" cy="4756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1800"/>
              <a:buFont typeface="Raleway"/>
              <a:buNone/>
              <a:defRPr sz="2400">
                <a:latin typeface="Be Vietnam Pro Black"/>
                <a:ea typeface="Be Vietnam Pro Black"/>
                <a:cs typeface="Be Vietnam Pro Black"/>
                <a:sym typeface="Be Vietnam Pro Black"/>
              </a:defRPr>
            </a:lvl1pPr>
            <a:lvl2pPr lvl="1"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885" name="Google Shape;885;p16"/>
          <p:cNvSpPr txBox="1">
            <a:spLocks noGrp="1"/>
          </p:cNvSpPr>
          <p:nvPr>
            <p:ph type="subTitle" idx="5"/>
          </p:nvPr>
        </p:nvSpPr>
        <p:spPr>
          <a:xfrm>
            <a:off x="4479400" y="5241024"/>
            <a:ext cx="3233200" cy="6464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86" name="Google Shape;886;p16"/>
          <p:cNvSpPr txBox="1">
            <a:spLocks noGrp="1"/>
          </p:cNvSpPr>
          <p:nvPr>
            <p:ph type="title" idx="6" hasCustomPrompt="1"/>
          </p:nvPr>
        </p:nvSpPr>
        <p:spPr>
          <a:xfrm>
            <a:off x="5675403" y="3923323"/>
            <a:ext cx="841200" cy="841200"/>
          </a:xfrm>
          <a:prstGeom prst="rect">
            <a:avLst/>
          </a:prstGeom>
          <a:solidFill>
            <a:schemeClr val="dk1"/>
          </a:solidFill>
        </p:spPr>
        <p:txBody>
          <a:bodyPr spcFirstLastPara="1" wrap="square" lIns="91425" tIns="91425" rIns="91425" bIns="91425" anchor="ctr" anchorCtr="0">
            <a:noAutofit/>
          </a:bodyPr>
          <a:lstStyle>
            <a:lvl1pPr lvl="0" algn="ctr" rtl="0">
              <a:spcBef>
                <a:spcPts val="0"/>
              </a:spcBef>
              <a:spcAft>
                <a:spcPts val="0"/>
              </a:spcAft>
              <a:buSzPts val="2400"/>
              <a:buNone/>
              <a:defRPr sz="2667">
                <a:solidFill>
                  <a:schemeClr val="dk2"/>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887" name="Google Shape;887;p16"/>
          <p:cNvSpPr txBox="1">
            <a:spLocks noGrp="1"/>
          </p:cNvSpPr>
          <p:nvPr>
            <p:ph type="subTitle" idx="7"/>
          </p:nvPr>
        </p:nvSpPr>
        <p:spPr>
          <a:xfrm>
            <a:off x="7998733" y="4968624"/>
            <a:ext cx="3233200" cy="4756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1800"/>
              <a:buFont typeface="Raleway"/>
              <a:buNone/>
              <a:defRPr sz="2400">
                <a:latin typeface="Be Vietnam Pro Black"/>
                <a:ea typeface="Be Vietnam Pro Black"/>
                <a:cs typeface="Be Vietnam Pro Black"/>
                <a:sym typeface="Be Vietnam Pro Black"/>
              </a:defRPr>
            </a:lvl1pPr>
            <a:lvl2pPr lvl="1"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888" name="Google Shape;888;p16"/>
          <p:cNvSpPr txBox="1">
            <a:spLocks noGrp="1"/>
          </p:cNvSpPr>
          <p:nvPr>
            <p:ph type="subTitle" idx="8"/>
          </p:nvPr>
        </p:nvSpPr>
        <p:spPr>
          <a:xfrm>
            <a:off x="7998733" y="5241024"/>
            <a:ext cx="3233200" cy="6464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89" name="Google Shape;889;p16"/>
          <p:cNvSpPr txBox="1">
            <a:spLocks noGrp="1"/>
          </p:cNvSpPr>
          <p:nvPr>
            <p:ph type="title" idx="9" hasCustomPrompt="1"/>
          </p:nvPr>
        </p:nvSpPr>
        <p:spPr>
          <a:xfrm>
            <a:off x="9194768" y="3923323"/>
            <a:ext cx="841200" cy="841200"/>
          </a:xfrm>
          <a:prstGeom prst="rect">
            <a:avLst/>
          </a:prstGeom>
          <a:solidFill>
            <a:schemeClr val="dk1"/>
          </a:solidFill>
        </p:spPr>
        <p:txBody>
          <a:bodyPr spcFirstLastPara="1" wrap="square" lIns="91425" tIns="91425" rIns="91425" bIns="91425" anchor="ctr" anchorCtr="0">
            <a:noAutofit/>
          </a:bodyPr>
          <a:lstStyle>
            <a:lvl1pPr lvl="0" algn="ctr" rtl="0">
              <a:spcBef>
                <a:spcPts val="0"/>
              </a:spcBef>
              <a:spcAft>
                <a:spcPts val="0"/>
              </a:spcAft>
              <a:buSzPts val="2400"/>
              <a:buNone/>
              <a:defRPr sz="2667">
                <a:solidFill>
                  <a:schemeClr val="dk2"/>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890" name="Google Shape;890;p16"/>
          <p:cNvSpPr txBox="1">
            <a:spLocks noGrp="1"/>
          </p:cNvSpPr>
          <p:nvPr>
            <p:ph type="subTitle" idx="13"/>
          </p:nvPr>
        </p:nvSpPr>
        <p:spPr>
          <a:xfrm>
            <a:off x="2719733" y="2654724"/>
            <a:ext cx="3233200" cy="4756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1800"/>
              <a:buFont typeface="Raleway"/>
              <a:buNone/>
              <a:defRPr sz="2400">
                <a:latin typeface="Be Vietnam Pro Black"/>
                <a:ea typeface="Be Vietnam Pro Black"/>
                <a:cs typeface="Be Vietnam Pro Black"/>
                <a:sym typeface="Be Vietnam Pro Black"/>
              </a:defRPr>
            </a:lvl1pPr>
            <a:lvl2pPr lvl="1"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891" name="Google Shape;891;p16"/>
          <p:cNvSpPr txBox="1">
            <a:spLocks noGrp="1"/>
          </p:cNvSpPr>
          <p:nvPr>
            <p:ph type="subTitle" idx="14"/>
          </p:nvPr>
        </p:nvSpPr>
        <p:spPr>
          <a:xfrm>
            <a:off x="2719733" y="2927124"/>
            <a:ext cx="3233200" cy="6464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92" name="Google Shape;892;p16"/>
          <p:cNvSpPr txBox="1">
            <a:spLocks noGrp="1"/>
          </p:cNvSpPr>
          <p:nvPr>
            <p:ph type="title" idx="15" hasCustomPrompt="1"/>
          </p:nvPr>
        </p:nvSpPr>
        <p:spPr>
          <a:xfrm>
            <a:off x="3915733" y="1609423"/>
            <a:ext cx="841200" cy="841200"/>
          </a:xfrm>
          <a:prstGeom prst="rect">
            <a:avLst/>
          </a:prstGeom>
          <a:solidFill>
            <a:schemeClr val="dk1"/>
          </a:solidFill>
        </p:spPr>
        <p:txBody>
          <a:bodyPr spcFirstLastPara="1" wrap="square" lIns="91425" tIns="91425" rIns="91425" bIns="91425" anchor="ctr" anchorCtr="0">
            <a:noAutofit/>
          </a:bodyPr>
          <a:lstStyle>
            <a:lvl1pPr lvl="0" algn="ctr" rtl="0">
              <a:spcBef>
                <a:spcPts val="0"/>
              </a:spcBef>
              <a:spcAft>
                <a:spcPts val="0"/>
              </a:spcAft>
              <a:buSzPts val="2400"/>
              <a:buNone/>
              <a:defRPr sz="2667">
                <a:solidFill>
                  <a:schemeClr val="dk2"/>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893" name="Google Shape;893;p16"/>
          <p:cNvSpPr txBox="1">
            <a:spLocks noGrp="1"/>
          </p:cNvSpPr>
          <p:nvPr>
            <p:ph type="subTitle" idx="16"/>
          </p:nvPr>
        </p:nvSpPr>
        <p:spPr>
          <a:xfrm>
            <a:off x="6239067" y="2654724"/>
            <a:ext cx="3233200" cy="4756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1800"/>
              <a:buFont typeface="Raleway"/>
              <a:buNone/>
              <a:defRPr sz="2400">
                <a:latin typeface="Be Vietnam Pro Black"/>
                <a:ea typeface="Be Vietnam Pro Black"/>
                <a:cs typeface="Be Vietnam Pro Black"/>
                <a:sym typeface="Be Vietnam Pro Black"/>
              </a:defRPr>
            </a:lvl1pPr>
            <a:lvl2pPr lvl="1"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894" name="Google Shape;894;p16"/>
          <p:cNvSpPr txBox="1">
            <a:spLocks noGrp="1"/>
          </p:cNvSpPr>
          <p:nvPr>
            <p:ph type="subTitle" idx="17"/>
          </p:nvPr>
        </p:nvSpPr>
        <p:spPr>
          <a:xfrm>
            <a:off x="6239067" y="2927124"/>
            <a:ext cx="3233200" cy="6464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95" name="Google Shape;895;p16"/>
          <p:cNvSpPr txBox="1">
            <a:spLocks noGrp="1"/>
          </p:cNvSpPr>
          <p:nvPr>
            <p:ph type="title" idx="18" hasCustomPrompt="1"/>
          </p:nvPr>
        </p:nvSpPr>
        <p:spPr>
          <a:xfrm>
            <a:off x="7435067" y="1609423"/>
            <a:ext cx="841200" cy="841200"/>
          </a:xfrm>
          <a:prstGeom prst="rect">
            <a:avLst/>
          </a:prstGeom>
          <a:solidFill>
            <a:schemeClr val="dk1"/>
          </a:solidFill>
        </p:spPr>
        <p:txBody>
          <a:bodyPr spcFirstLastPara="1" wrap="square" lIns="91425" tIns="91425" rIns="91425" bIns="91425" anchor="ctr" anchorCtr="0">
            <a:noAutofit/>
          </a:bodyPr>
          <a:lstStyle>
            <a:lvl1pPr lvl="0" algn="ctr" rtl="0">
              <a:spcBef>
                <a:spcPts val="0"/>
              </a:spcBef>
              <a:spcAft>
                <a:spcPts val="0"/>
              </a:spcAft>
              <a:buSzPts val="2400"/>
              <a:buNone/>
              <a:defRPr sz="2667">
                <a:solidFill>
                  <a:schemeClr val="dk2"/>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896" name="Google Shape;896;p16"/>
          <p:cNvSpPr/>
          <p:nvPr/>
        </p:nvSpPr>
        <p:spPr>
          <a:xfrm>
            <a:off x="0" y="6435200"/>
            <a:ext cx="12192000" cy="4228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grpSp>
        <p:nvGrpSpPr>
          <p:cNvPr id="897" name="Google Shape;897;p16"/>
          <p:cNvGrpSpPr/>
          <p:nvPr/>
        </p:nvGrpSpPr>
        <p:grpSpPr>
          <a:xfrm rot="-5400000">
            <a:off x="-97136" y="553646"/>
            <a:ext cx="1181415" cy="231649"/>
            <a:chOff x="5589725" y="3057300"/>
            <a:chExt cx="352900" cy="68250"/>
          </a:xfrm>
        </p:grpSpPr>
        <p:sp>
          <p:nvSpPr>
            <p:cNvPr id="898" name="Google Shape;898;p16"/>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9" name="Google Shape;899;p16"/>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0" name="Google Shape;900;p16"/>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1" name="Google Shape;901;p16"/>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2" name="Google Shape;902;p16"/>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3" name="Google Shape;903;p16"/>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4" name="Google Shape;904;p16"/>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5" name="Google Shape;905;p16"/>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6" name="Google Shape;906;p16"/>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7" name="Google Shape;907;p16"/>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8" name="Google Shape;908;p16"/>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9" name="Google Shape;909;p16"/>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10" name="Google Shape;910;p16"/>
          <p:cNvGrpSpPr/>
          <p:nvPr/>
        </p:nvGrpSpPr>
        <p:grpSpPr>
          <a:xfrm>
            <a:off x="-285" y="5816557"/>
            <a:ext cx="621780" cy="621780"/>
            <a:chOff x="5807050" y="884950"/>
            <a:chExt cx="343550" cy="343550"/>
          </a:xfrm>
        </p:grpSpPr>
        <p:sp>
          <p:nvSpPr>
            <p:cNvPr id="911" name="Google Shape;911;p16"/>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2" name="Google Shape;912;p16"/>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3" name="Google Shape;913;p16"/>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4" name="Google Shape;914;p16"/>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5" name="Google Shape;915;p16"/>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6" name="Google Shape;916;p16"/>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7" name="Google Shape;917;p16"/>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8" name="Google Shape;918;p16"/>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9" name="Google Shape;919;p16"/>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20" name="Google Shape;920;p16"/>
          <p:cNvGrpSpPr/>
          <p:nvPr/>
        </p:nvGrpSpPr>
        <p:grpSpPr>
          <a:xfrm>
            <a:off x="11570515" y="5816557"/>
            <a:ext cx="621780" cy="621780"/>
            <a:chOff x="5807050" y="884950"/>
            <a:chExt cx="343550" cy="343550"/>
          </a:xfrm>
        </p:grpSpPr>
        <p:sp>
          <p:nvSpPr>
            <p:cNvPr id="921" name="Google Shape;921;p16"/>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2" name="Google Shape;922;p16"/>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3" name="Google Shape;923;p16"/>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4" name="Google Shape;924;p16"/>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5" name="Google Shape;925;p16"/>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6" name="Google Shape;926;p16"/>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7" name="Google Shape;927;p16"/>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8" name="Google Shape;928;p16"/>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9" name="Google Shape;929;p16"/>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30" name="Google Shape;930;p16"/>
          <p:cNvGrpSpPr/>
          <p:nvPr/>
        </p:nvGrpSpPr>
        <p:grpSpPr>
          <a:xfrm rot="-5400000">
            <a:off x="11107731" y="678080"/>
            <a:ext cx="1181415" cy="231649"/>
            <a:chOff x="5589725" y="3057300"/>
            <a:chExt cx="352900" cy="68250"/>
          </a:xfrm>
        </p:grpSpPr>
        <p:sp>
          <p:nvSpPr>
            <p:cNvPr id="931" name="Google Shape;931;p16"/>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2" name="Google Shape;932;p16"/>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3" name="Google Shape;933;p16"/>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4" name="Google Shape;934;p16"/>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5" name="Google Shape;935;p16"/>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6" name="Google Shape;936;p16"/>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7" name="Google Shape;937;p16"/>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8" name="Google Shape;938;p16"/>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9" name="Google Shape;939;p16"/>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0" name="Google Shape;940;p16"/>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1" name="Google Shape;941;p16"/>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2" name="Google Shape;942;p16"/>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8488731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spTree>
      <p:nvGrpSpPr>
        <p:cNvPr id="1" name="Shape 943"/>
        <p:cNvGrpSpPr/>
        <p:nvPr/>
      </p:nvGrpSpPr>
      <p:grpSpPr>
        <a:xfrm>
          <a:off x="0" y="0"/>
          <a:ext cx="0" cy="0"/>
          <a:chOff x="0" y="0"/>
          <a:chExt cx="0" cy="0"/>
        </a:xfrm>
      </p:grpSpPr>
      <p:sp>
        <p:nvSpPr>
          <p:cNvPr id="944" name="Google Shape;944;p17"/>
          <p:cNvSpPr txBox="1">
            <a:spLocks noGrp="1"/>
          </p:cNvSpPr>
          <p:nvPr>
            <p:ph type="title"/>
          </p:nvPr>
        </p:nvSpPr>
        <p:spPr>
          <a:xfrm>
            <a:off x="960000" y="593367"/>
            <a:ext cx="10272000" cy="7636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945" name="Google Shape;945;p17"/>
          <p:cNvSpPr txBox="1">
            <a:spLocks noGrp="1"/>
          </p:cNvSpPr>
          <p:nvPr>
            <p:ph type="subTitle" idx="1"/>
          </p:nvPr>
        </p:nvSpPr>
        <p:spPr>
          <a:xfrm>
            <a:off x="1160765" y="2831080"/>
            <a:ext cx="3188800" cy="6464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46" name="Google Shape;946;p17"/>
          <p:cNvSpPr txBox="1">
            <a:spLocks noGrp="1"/>
          </p:cNvSpPr>
          <p:nvPr>
            <p:ph type="subTitle" idx="2"/>
          </p:nvPr>
        </p:nvSpPr>
        <p:spPr>
          <a:xfrm>
            <a:off x="4501600" y="2831080"/>
            <a:ext cx="3188800" cy="6464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47" name="Google Shape;947;p17"/>
          <p:cNvSpPr txBox="1">
            <a:spLocks noGrp="1"/>
          </p:cNvSpPr>
          <p:nvPr>
            <p:ph type="subTitle" idx="3"/>
          </p:nvPr>
        </p:nvSpPr>
        <p:spPr>
          <a:xfrm>
            <a:off x="7842435" y="2831080"/>
            <a:ext cx="3188800" cy="6464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48" name="Google Shape;948;p17"/>
          <p:cNvSpPr txBox="1">
            <a:spLocks noGrp="1"/>
          </p:cNvSpPr>
          <p:nvPr>
            <p:ph type="subTitle" idx="4"/>
          </p:nvPr>
        </p:nvSpPr>
        <p:spPr>
          <a:xfrm>
            <a:off x="1160765" y="5259040"/>
            <a:ext cx="3188800" cy="6464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49" name="Google Shape;949;p17"/>
          <p:cNvSpPr txBox="1">
            <a:spLocks noGrp="1"/>
          </p:cNvSpPr>
          <p:nvPr>
            <p:ph type="subTitle" idx="5"/>
          </p:nvPr>
        </p:nvSpPr>
        <p:spPr>
          <a:xfrm>
            <a:off x="4501600" y="5259040"/>
            <a:ext cx="3188800" cy="6464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50" name="Google Shape;950;p17"/>
          <p:cNvSpPr txBox="1">
            <a:spLocks noGrp="1"/>
          </p:cNvSpPr>
          <p:nvPr>
            <p:ph type="subTitle" idx="6"/>
          </p:nvPr>
        </p:nvSpPr>
        <p:spPr>
          <a:xfrm>
            <a:off x="7842435" y="5259040"/>
            <a:ext cx="3188800" cy="6464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7"/>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951" name="Google Shape;951;p17"/>
          <p:cNvSpPr txBox="1">
            <a:spLocks noGrp="1"/>
          </p:cNvSpPr>
          <p:nvPr>
            <p:ph type="subTitle" idx="7"/>
          </p:nvPr>
        </p:nvSpPr>
        <p:spPr>
          <a:xfrm>
            <a:off x="1160765" y="2559072"/>
            <a:ext cx="3188800" cy="4876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1800"/>
              <a:buFont typeface="Raleway"/>
              <a:buNone/>
              <a:defRPr sz="2400">
                <a:latin typeface="Be Vietnam Pro Black"/>
                <a:ea typeface="Be Vietnam Pro Black"/>
                <a:cs typeface="Be Vietnam Pro Black"/>
                <a:sym typeface="Be Vietnam Pro Black"/>
              </a:defRPr>
            </a:lvl1pPr>
            <a:lvl2pPr lvl="1"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952" name="Google Shape;952;p17"/>
          <p:cNvSpPr txBox="1">
            <a:spLocks noGrp="1"/>
          </p:cNvSpPr>
          <p:nvPr>
            <p:ph type="subTitle" idx="8"/>
          </p:nvPr>
        </p:nvSpPr>
        <p:spPr>
          <a:xfrm>
            <a:off x="4501600" y="2559072"/>
            <a:ext cx="3188800" cy="4876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1800"/>
              <a:buFont typeface="Raleway"/>
              <a:buNone/>
              <a:defRPr sz="2400">
                <a:latin typeface="Be Vietnam Pro Black"/>
                <a:ea typeface="Be Vietnam Pro Black"/>
                <a:cs typeface="Be Vietnam Pro Black"/>
                <a:sym typeface="Be Vietnam Pro Black"/>
              </a:defRPr>
            </a:lvl1pPr>
            <a:lvl2pPr lvl="1"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953" name="Google Shape;953;p17"/>
          <p:cNvSpPr txBox="1">
            <a:spLocks noGrp="1"/>
          </p:cNvSpPr>
          <p:nvPr>
            <p:ph type="subTitle" idx="9"/>
          </p:nvPr>
        </p:nvSpPr>
        <p:spPr>
          <a:xfrm>
            <a:off x="7842435" y="2559072"/>
            <a:ext cx="3188800" cy="4876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1800"/>
              <a:buFont typeface="Raleway"/>
              <a:buNone/>
              <a:defRPr sz="2400">
                <a:latin typeface="Be Vietnam Pro Black"/>
                <a:ea typeface="Be Vietnam Pro Black"/>
                <a:cs typeface="Be Vietnam Pro Black"/>
                <a:sym typeface="Be Vietnam Pro Black"/>
              </a:defRPr>
            </a:lvl1pPr>
            <a:lvl2pPr lvl="1"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954" name="Google Shape;954;p17"/>
          <p:cNvSpPr txBox="1">
            <a:spLocks noGrp="1"/>
          </p:cNvSpPr>
          <p:nvPr>
            <p:ph type="subTitle" idx="13"/>
          </p:nvPr>
        </p:nvSpPr>
        <p:spPr>
          <a:xfrm>
            <a:off x="1160765" y="4980905"/>
            <a:ext cx="3188800" cy="4876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1800"/>
              <a:buFont typeface="Raleway"/>
              <a:buNone/>
              <a:defRPr sz="2400">
                <a:latin typeface="Be Vietnam Pro Black"/>
                <a:ea typeface="Be Vietnam Pro Black"/>
                <a:cs typeface="Be Vietnam Pro Black"/>
                <a:sym typeface="Be Vietnam Pro Black"/>
              </a:defRPr>
            </a:lvl1pPr>
            <a:lvl2pPr lvl="1"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955" name="Google Shape;955;p17"/>
          <p:cNvSpPr txBox="1">
            <a:spLocks noGrp="1"/>
          </p:cNvSpPr>
          <p:nvPr>
            <p:ph type="subTitle" idx="14"/>
          </p:nvPr>
        </p:nvSpPr>
        <p:spPr>
          <a:xfrm>
            <a:off x="4501600" y="4980905"/>
            <a:ext cx="3188800" cy="4876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1800"/>
              <a:buFont typeface="Raleway"/>
              <a:buNone/>
              <a:defRPr sz="2400">
                <a:latin typeface="Be Vietnam Pro Black"/>
                <a:ea typeface="Be Vietnam Pro Black"/>
                <a:cs typeface="Be Vietnam Pro Black"/>
                <a:sym typeface="Be Vietnam Pro Black"/>
              </a:defRPr>
            </a:lvl1pPr>
            <a:lvl2pPr lvl="1"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956" name="Google Shape;956;p17"/>
          <p:cNvSpPr txBox="1">
            <a:spLocks noGrp="1"/>
          </p:cNvSpPr>
          <p:nvPr>
            <p:ph type="subTitle" idx="15"/>
          </p:nvPr>
        </p:nvSpPr>
        <p:spPr>
          <a:xfrm>
            <a:off x="7842435" y="4980905"/>
            <a:ext cx="3188800" cy="4876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1800"/>
              <a:buFont typeface="Raleway"/>
              <a:buNone/>
              <a:defRPr sz="2400">
                <a:latin typeface="Be Vietnam Pro Black"/>
                <a:ea typeface="Be Vietnam Pro Black"/>
                <a:cs typeface="Be Vietnam Pro Black"/>
                <a:sym typeface="Be Vietnam Pro Black"/>
              </a:defRPr>
            </a:lvl1pPr>
            <a:lvl2pPr lvl="1"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957" name="Google Shape;957;p17"/>
          <p:cNvSpPr/>
          <p:nvPr/>
        </p:nvSpPr>
        <p:spPr>
          <a:xfrm>
            <a:off x="0" y="6435200"/>
            <a:ext cx="12192000" cy="4228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grpSp>
        <p:nvGrpSpPr>
          <p:cNvPr id="958" name="Google Shape;958;p17"/>
          <p:cNvGrpSpPr/>
          <p:nvPr/>
        </p:nvGrpSpPr>
        <p:grpSpPr>
          <a:xfrm>
            <a:off x="11570215" y="5803841"/>
            <a:ext cx="621780" cy="621780"/>
            <a:chOff x="5807050" y="884950"/>
            <a:chExt cx="343550" cy="343550"/>
          </a:xfrm>
        </p:grpSpPr>
        <p:sp>
          <p:nvSpPr>
            <p:cNvPr id="959" name="Google Shape;959;p17"/>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0" name="Google Shape;960;p17"/>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1" name="Google Shape;961;p17"/>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2" name="Google Shape;962;p17"/>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3" name="Google Shape;963;p17"/>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4" name="Google Shape;964;p17"/>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5" name="Google Shape;965;p17"/>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6" name="Google Shape;966;p17"/>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67" name="Google Shape;967;p17"/>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68" name="Google Shape;968;p17"/>
          <p:cNvGrpSpPr/>
          <p:nvPr/>
        </p:nvGrpSpPr>
        <p:grpSpPr>
          <a:xfrm rot="-5400000">
            <a:off x="11165265" y="678080"/>
            <a:ext cx="1181415" cy="231649"/>
            <a:chOff x="5589725" y="3057300"/>
            <a:chExt cx="352900" cy="68250"/>
          </a:xfrm>
        </p:grpSpPr>
        <p:sp>
          <p:nvSpPr>
            <p:cNvPr id="969" name="Google Shape;969;p17"/>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0" name="Google Shape;970;p17"/>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1" name="Google Shape;971;p17"/>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2" name="Google Shape;972;p17"/>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3" name="Google Shape;973;p17"/>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4" name="Google Shape;974;p17"/>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5" name="Google Shape;975;p17"/>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6" name="Google Shape;976;p17"/>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7" name="Google Shape;977;p17"/>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8" name="Google Shape;978;p17"/>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9" name="Google Shape;979;p17"/>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0" name="Google Shape;980;p17"/>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81" name="Google Shape;981;p17"/>
          <p:cNvGrpSpPr/>
          <p:nvPr/>
        </p:nvGrpSpPr>
        <p:grpSpPr>
          <a:xfrm>
            <a:off x="15" y="-10"/>
            <a:ext cx="621780" cy="621780"/>
            <a:chOff x="5807050" y="884950"/>
            <a:chExt cx="343550" cy="343550"/>
          </a:xfrm>
        </p:grpSpPr>
        <p:sp>
          <p:nvSpPr>
            <p:cNvPr id="982" name="Google Shape;982;p17"/>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3" name="Google Shape;983;p17"/>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4" name="Google Shape;984;p17"/>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5" name="Google Shape;985;p17"/>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6" name="Google Shape;986;p17"/>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7" name="Google Shape;987;p17"/>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8" name="Google Shape;988;p17"/>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9" name="Google Shape;989;p17"/>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0" name="Google Shape;990;p17"/>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91" name="Google Shape;991;p17"/>
          <p:cNvGrpSpPr/>
          <p:nvPr/>
        </p:nvGrpSpPr>
        <p:grpSpPr>
          <a:xfrm rot="-5400000">
            <a:off x="-171841" y="5498978"/>
            <a:ext cx="1228468" cy="237573"/>
            <a:chOff x="5589725" y="3057300"/>
            <a:chExt cx="352900" cy="68250"/>
          </a:xfrm>
        </p:grpSpPr>
        <p:sp>
          <p:nvSpPr>
            <p:cNvPr id="992" name="Google Shape;992;p17"/>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3" name="Google Shape;993;p17"/>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4" name="Google Shape;994;p17"/>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5" name="Google Shape;995;p17"/>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6" name="Google Shape;996;p17"/>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7" name="Google Shape;997;p17"/>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8" name="Google Shape;998;p17"/>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9" name="Google Shape;999;p17"/>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0" name="Google Shape;1000;p17"/>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1" name="Google Shape;1001;p17"/>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2" name="Google Shape;1002;p17"/>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3" name="Google Shape;1003;p17"/>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2057407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1004"/>
        <p:cNvGrpSpPr/>
        <p:nvPr/>
      </p:nvGrpSpPr>
      <p:grpSpPr>
        <a:xfrm>
          <a:off x="0" y="0"/>
          <a:ext cx="0" cy="0"/>
          <a:chOff x="0" y="0"/>
          <a:chExt cx="0" cy="0"/>
        </a:xfrm>
      </p:grpSpPr>
      <p:sp>
        <p:nvSpPr>
          <p:cNvPr id="1005" name="Google Shape;1005;p18"/>
          <p:cNvSpPr txBox="1">
            <a:spLocks noGrp="1"/>
          </p:cNvSpPr>
          <p:nvPr>
            <p:ph type="title"/>
          </p:nvPr>
        </p:nvSpPr>
        <p:spPr>
          <a:xfrm>
            <a:off x="957000" y="593367"/>
            <a:ext cx="10278000" cy="7636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006" name="Google Shape;1006;p18"/>
          <p:cNvSpPr/>
          <p:nvPr/>
        </p:nvSpPr>
        <p:spPr>
          <a:xfrm>
            <a:off x="0" y="6435200"/>
            <a:ext cx="12192000" cy="4228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grpSp>
        <p:nvGrpSpPr>
          <p:cNvPr id="1007" name="Google Shape;1007;p18"/>
          <p:cNvGrpSpPr/>
          <p:nvPr/>
        </p:nvGrpSpPr>
        <p:grpSpPr>
          <a:xfrm>
            <a:off x="118959" y="189160"/>
            <a:ext cx="1228468" cy="237573"/>
            <a:chOff x="5589725" y="3057300"/>
            <a:chExt cx="352900" cy="68250"/>
          </a:xfrm>
        </p:grpSpPr>
        <p:sp>
          <p:nvSpPr>
            <p:cNvPr id="1008" name="Google Shape;1008;p18"/>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9" name="Google Shape;1009;p18"/>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0" name="Google Shape;1010;p18"/>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1" name="Google Shape;1011;p18"/>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2" name="Google Shape;1012;p18"/>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3" name="Google Shape;1013;p18"/>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4" name="Google Shape;1014;p18"/>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5" name="Google Shape;1015;p18"/>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6" name="Google Shape;1016;p18"/>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7" name="Google Shape;1017;p18"/>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8" name="Google Shape;1018;p18"/>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9" name="Google Shape;1019;p18"/>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20" name="Google Shape;1020;p18"/>
          <p:cNvGrpSpPr/>
          <p:nvPr/>
        </p:nvGrpSpPr>
        <p:grpSpPr>
          <a:xfrm>
            <a:off x="10795993" y="189160"/>
            <a:ext cx="1228468" cy="237573"/>
            <a:chOff x="5589725" y="3057300"/>
            <a:chExt cx="352900" cy="68250"/>
          </a:xfrm>
        </p:grpSpPr>
        <p:sp>
          <p:nvSpPr>
            <p:cNvPr id="1021" name="Google Shape;1021;p18"/>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2" name="Google Shape;1022;p18"/>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3" name="Google Shape;1023;p18"/>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4" name="Google Shape;1024;p18"/>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5" name="Google Shape;1025;p18"/>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6" name="Google Shape;1026;p18"/>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7" name="Google Shape;1027;p18"/>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8" name="Google Shape;1028;p18"/>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9" name="Google Shape;1029;p18"/>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0" name="Google Shape;1030;p18"/>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1" name="Google Shape;1031;p18"/>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2" name="Google Shape;1032;p18"/>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33" name="Google Shape;1033;p18"/>
          <p:cNvGrpSpPr/>
          <p:nvPr/>
        </p:nvGrpSpPr>
        <p:grpSpPr>
          <a:xfrm rot="-5400000">
            <a:off x="-171841" y="5498978"/>
            <a:ext cx="1228468" cy="237573"/>
            <a:chOff x="5589725" y="3057300"/>
            <a:chExt cx="352900" cy="68250"/>
          </a:xfrm>
        </p:grpSpPr>
        <p:sp>
          <p:nvSpPr>
            <p:cNvPr id="1034" name="Google Shape;1034;p18"/>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5" name="Google Shape;1035;p18"/>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6" name="Google Shape;1036;p18"/>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7" name="Google Shape;1037;p18"/>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8" name="Google Shape;1038;p18"/>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9" name="Google Shape;1039;p18"/>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0" name="Google Shape;1040;p18"/>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1" name="Google Shape;1041;p18"/>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2" name="Google Shape;1042;p18"/>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3" name="Google Shape;1043;p18"/>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4" name="Google Shape;1044;p18"/>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5" name="Google Shape;1045;p18"/>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46" name="Google Shape;1046;p18"/>
          <p:cNvGrpSpPr/>
          <p:nvPr/>
        </p:nvGrpSpPr>
        <p:grpSpPr>
          <a:xfrm rot="-5400000">
            <a:off x="11085998" y="5498978"/>
            <a:ext cx="1228468" cy="237573"/>
            <a:chOff x="5589725" y="3057300"/>
            <a:chExt cx="352900" cy="68250"/>
          </a:xfrm>
        </p:grpSpPr>
        <p:sp>
          <p:nvSpPr>
            <p:cNvPr id="1047" name="Google Shape;1047;p18"/>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8" name="Google Shape;1048;p18"/>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9" name="Google Shape;1049;p18"/>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0" name="Google Shape;1050;p18"/>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1" name="Google Shape;1051;p18"/>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2" name="Google Shape;1052;p18"/>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3" name="Google Shape;1053;p18"/>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4" name="Google Shape;1054;p18"/>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5" name="Google Shape;1055;p18"/>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6" name="Google Shape;1056;p18"/>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7" name="Google Shape;1057;p18"/>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8" name="Google Shape;1058;p18"/>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42472550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62"/>
        <p:cNvGrpSpPr/>
        <p:nvPr/>
      </p:nvGrpSpPr>
      <p:grpSpPr>
        <a:xfrm>
          <a:off x="0" y="0"/>
          <a:ext cx="0" cy="0"/>
          <a:chOff x="0" y="0"/>
          <a:chExt cx="0" cy="0"/>
        </a:xfrm>
      </p:grpSpPr>
      <p:pic>
        <p:nvPicPr>
          <p:cNvPr id="3" name="Picture 2">
            <a:extLst>
              <a:ext uri="{FF2B5EF4-FFF2-40B4-BE49-F238E27FC236}">
                <a16:creationId xmlns:a16="http://schemas.microsoft.com/office/drawing/2014/main" id="{A146D43C-1A33-37EA-3288-BC73D2C8F3E0}"/>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0278" y="11502"/>
            <a:ext cx="12197247" cy="6558275"/>
          </a:xfrm>
          <a:prstGeom prst="rect">
            <a:avLst/>
          </a:prstGeom>
        </p:spPr>
      </p:pic>
      <p:sp>
        <p:nvSpPr>
          <p:cNvPr id="263" name="Google Shape;263;p6"/>
          <p:cNvSpPr txBox="1">
            <a:spLocks noGrp="1"/>
          </p:cNvSpPr>
          <p:nvPr>
            <p:ph type="title"/>
          </p:nvPr>
        </p:nvSpPr>
        <p:spPr>
          <a:xfrm>
            <a:off x="952345" y="350177"/>
            <a:ext cx="10272000" cy="763600"/>
          </a:xfrm>
          <a:prstGeom prst="rect">
            <a:avLst/>
          </a:prstGeom>
          <a:ln w="28575">
            <a:solidFill>
              <a:srgbClr val="002060"/>
            </a:solidFill>
          </a:ln>
        </p:spPr>
        <p:txBody>
          <a:bodyPr spcFirstLastPara="1" wrap="square" lIns="91425" tIns="91425" rIns="91425" bIns="91425" anchor="b"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dirty="0"/>
          </a:p>
        </p:txBody>
      </p:sp>
      <p:sp>
        <p:nvSpPr>
          <p:cNvPr id="264" name="Google Shape;264;p6"/>
          <p:cNvSpPr/>
          <p:nvPr/>
        </p:nvSpPr>
        <p:spPr>
          <a:xfrm>
            <a:off x="0" y="6435200"/>
            <a:ext cx="12192000" cy="4228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grpSp>
        <p:nvGrpSpPr>
          <p:cNvPr id="265" name="Google Shape;265;p6"/>
          <p:cNvGrpSpPr/>
          <p:nvPr/>
        </p:nvGrpSpPr>
        <p:grpSpPr>
          <a:xfrm>
            <a:off x="11576311" y="-14"/>
            <a:ext cx="615916" cy="615916"/>
            <a:chOff x="5807050" y="884950"/>
            <a:chExt cx="343550" cy="343550"/>
          </a:xfrm>
        </p:grpSpPr>
        <p:sp>
          <p:nvSpPr>
            <p:cNvPr id="266" name="Google Shape;266;p6"/>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7" name="Google Shape;267;p6"/>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8" name="Google Shape;268;p6"/>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9" name="Google Shape;269;p6"/>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0" name="Google Shape;270;p6"/>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1" name="Google Shape;271;p6"/>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2" name="Google Shape;272;p6"/>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3" name="Google Shape;273;p6"/>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4" name="Google Shape;274;p6"/>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75" name="Google Shape;275;p6"/>
          <p:cNvGrpSpPr/>
          <p:nvPr/>
        </p:nvGrpSpPr>
        <p:grpSpPr>
          <a:xfrm>
            <a:off x="11" y="-14"/>
            <a:ext cx="615916" cy="615916"/>
            <a:chOff x="5807050" y="884950"/>
            <a:chExt cx="343550" cy="343550"/>
          </a:xfrm>
        </p:grpSpPr>
        <p:sp>
          <p:nvSpPr>
            <p:cNvPr id="276" name="Google Shape;276;p6"/>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7" name="Google Shape;277;p6"/>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8" name="Google Shape;278;p6"/>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79" name="Google Shape;279;p6"/>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0" name="Google Shape;280;p6"/>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1" name="Google Shape;281;p6"/>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2" name="Google Shape;282;p6"/>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3" name="Google Shape;283;p6"/>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4" name="Google Shape;284;p6"/>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85" name="Google Shape;285;p6"/>
          <p:cNvGrpSpPr/>
          <p:nvPr/>
        </p:nvGrpSpPr>
        <p:grpSpPr>
          <a:xfrm rot="-5400000">
            <a:off x="-404127" y="5407845"/>
            <a:ext cx="1430137" cy="621816"/>
            <a:chOff x="3468800" y="239525"/>
            <a:chExt cx="843175" cy="365975"/>
          </a:xfrm>
        </p:grpSpPr>
        <p:sp>
          <p:nvSpPr>
            <p:cNvPr id="286" name="Google Shape;286;p6"/>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7" name="Google Shape;287;p6"/>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8" name="Google Shape;288;p6"/>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89" name="Google Shape;289;p6"/>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0" name="Google Shape;290;p6"/>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1" name="Google Shape;291;p6"/>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2" name="Google Shape;292;p6"/>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3" name="Google Shape;293;p6"/>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4" name="Google Shape;294;p6"/>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5" name="Google Shape;295;p6"/>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6" name="Google Shape;296;p6"/>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7" name="Google Shape;297;p6"/>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8" name="Google Shape;298;p6"/>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99" name="Google Shape;299;p6"/>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0" name="Google Shape;300;p6"/>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1" name="Google Shape;301;p6"/>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2" name="Google Shape;302;p6"/>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03" name="Google Shape;303;p6"/>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rgbClr val="00206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 name="Google Shape;264;p6">
            <a:extLst>
              <a:ext uri="{FF2B5EF4-FFF2-40B4-BE49-F238E27FC236}">
                <a16:creationId xmlns:a16="http://schemas.microsoft.com/office/drawing/2014/main" id="{EE02FD47-36C7-A03A-1A2F-DA7DBBBF2166}"/>
              </a:ext>
            </a:extLst>
          </p:cNvPr>
          <p:cNvSpPr/>
          <p:nvPr userDrawn="1"/>
        </p:nvSpPr>
        <p:spPr>
          <a:xfrm>
            <a:off x="-21578" y="-18297"/>
            <a:ext cx="12213578" cy="152237"/>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spTree>
    <p:extLst>
      <p:ext uri="{BB962C8B-B14F-4D97-AF65-F5344CB8AC3E}">
        <p14:creationId xmlns:p14="http://schemas.microsoft.com/office/powerpoint/2010/main" val="289145184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only 2">
  <p:cSld name="Title only 2">
    <p:spTree>
      <p:nvGrpSpPr>
        <p:cNvPr id="1" name="Shape 1059"/>
        <p:cNvGrpSpPr/>
        <p:nvPr/>
      </p:nvGrpSpPr>
      <p:grpSpPr>
        <a:xfrm>
          <a:off x="0" y="0"/>
          <a:ext cx="0" cy="0"/>
          <a:chOff x="0" y="0"/>
          <a:chExt cx="0" cy="0"/>
        </a:xfrm>
      </p:grpSpPr>
      <p:sp>
        <p:nvSpPr>
          <p:cNvPr id="1060" name="Google Shape;1060;p19"/>
          <p:cNvSpPr txBox="1">
            <a:spLocks noGrp="1"/>
          </p:cNvSpPr>
          <p:nvPr>
            <p:ph type="title"/>
          </p:nvPr>
        </p:nvSpPr>
        <p:spPr>
          <a:xfrm>
            <a:off x="5419033" y="593367"/>
            <a:ext cx="5812800" cy="763600"/>
          </a:xfrm>
          <a:prstGeom prst="rect">
            <a:avLst/>
          </a:prstGeom>
        </p:spPr>
        <p:txBody>
          <a:bodyPr spcFirstLastPara="1" wrap="square" lIns="91425" tIns="91425" rIns="91425" bIns="91425" anchor="b" anchorCtr="0">
            <a:noAutofit/>
          </a:bodyPr>
          <a:lstStyle>
            <a:lvl1pPr lvl="0" algn="l"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061" name="Google Shape;1061;p19"/>
          <p:cNvSpPr/>
          <p:nvPr/>
        </p:nvSpPr>
        <p:spPr>
          <a:xfrm>
            <a:off x="0" y="6435200"/>
            <a:ext cx="12192000" cy="4228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grpSp>
        <p:nvGrpSpPr>
          <p:cNvPr id="1062" name="Google Shape;1062;p19"/>
          <p:cNvGrpSpPr/>
          <p:nvPr/>
        </p:nvGrpSpPr>
        <p:grpSpPr>
          <a:xfrm rot="-5400000">
            <a:off x="-404161" y="402412"/>
            <a:ext cx="1430137" cy="621816"/>
            <a:chOff x="3468800" y="239525"/>
            <a:chExt cx="843175" cy="365975"/>
          </a:xfrm>
        </p:grpSpPr>
        <p:sp>
          <p:nvSpPr>
            <p:cNvPr id="1063" name="Google Shape;1063;p19"/>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4" name="Google Shape;1064;p19"/>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5" name="Google Shape;1065;p19"/>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6" name="Google Shape;1066;p19"/>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7" name="Google Shape;1067;p19"/>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8" name="Google Shape;1068;p19"/>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9" name="Google Shape;1069;p19"/>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0" name="Google Shape;1070;p19"/>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1" name="Google Shape;1071;p19"/>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2" name="Google Shape;1072;p19"/>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3" name="Google Shape;1073;p19"/>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4" name="Google Shape;1074;p19"/>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5" name="Google Shape;1075;p19"/>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6" name="Google Shape;1076;p19"/>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7" name="Google Shape;1077;p19"/>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8" name="Google Shape;1078;p19"/>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9" name="Google Shape;1079;p19"/>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0" name="Google Shape;1080;p19"/>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81" name="Google Shape;1081;p19"/>
          <p:cNvGrpSpPr/>
          <p:nvPr/>
        </p:nvGrpSpPr>
        <p:grpSpPr>
          <a:xfrm rot="-5400000">
            <a:off x="-171841" y="5498978"/>
            <a:ext cx="1228468" cy="237573"/>
            <a:chOff x="5589725" y="3057300"/>
            <a:chExt cx="352900" cy="68250"/>
          </a:xfrm>
        </p:grpSpPr>
        <p:sp>
          <p:nvSpPr>
            <p:cNvPr id="1082" name="Google Shape;1082;p19"/>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3" name="Google Shape;1083;p19"/>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4" name="Google Shape;1084;p19"/>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5" name="Google Shape;1085;p19"/>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6" name="Google Shape;1086;p19"/>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7" name="Google Shape;1087;p19"/>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8" name="Google Shape;1088;p19"/>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9" name="Google Shape;1089;p19"/>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0" name="Google Shape;1090;p19"/>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1" name="Google Shape;1091;p19"/>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2" name="Google Shape;1092;p19"/>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3" name="Google Shape;1093;p19"/>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094" name="Google Shape;1094;p19"/>
          <p:cNvGrpSpPr/>
          <p:nvPr/>
        </p:nvGrpSpPr>
        <p:grpSpPr>
          <a:xfrm rot="-5400000">
            <a:off x="11166040" y="402412"/>
            <a:ext cx="1430137" cy="621816"/>
            <a:chOff x="3468800" y="239525"/>
            <a:chExt cx="843175" cy="365975"/>
          </a:xfrm>
        </p:grpSpPr>
        <p:sp>
          <p:nvSpPr>
            <p:cNvPr id="1095" name="Google Shape;1095;p19"/>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6" name="Google Shape;1096;p19"/>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7" name="Google Shape;1097;p19"/>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8" name="Google Shape;1098;p19"/>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9" name="Google Shape;1099;p19"/>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0" name="Google Shape;1100;p19"/>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1" name="Google Shape;1101;p19"/>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2" name="Google Shape;1102;p19"/>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3" name="Google Shape;1103;p19"/>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4" name="Google Shape;1104;p19"/>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5" name="Google Shape;1105;p19"/>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6" name="Google Shape;1106;p19"/>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7" name="Google Shape;1107;p19"/>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8" name="Google Shape;1108;p19"/>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9" name="Google Shape;1109;p19"/>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0" name="Google Shape;1110;p19"/>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1" name="Google Shape;1111;p19"/>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2" name="Google Shape;1112;p19"/>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13" name="Google Shape;1113;p19"/>
          <p:cNvGrpSpPr/>
          <p:nvPr/>
        </p:nvGrpSpPr>
        <p:grpSpPr>
          <a:xfrm rot="-5400000">
            <a:off x="11085998" y="5498978"/>
            <a:ext cx="1228468" cy="237573"/>
            <a:chOff x="5589725" y="3057300"/>
            <a:chExt cx="352900" cy="68250"/>
          </a:xfrm>
        </p:grpSpPr>
        <p:sp>
          <p:nvSpPr>
            <p:cNvPr id="1114" name="Google Shape;1114;p19"/>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5" name="Google Shape;1115;p19"/>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6" name="Google Shape;1116;p19"/>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7" name="Google Shape;1117;p19"/>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8" name="Google Shape;1118;p19"/>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9" name="Google Shape;1119;p19"/>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0" name="Google Shape;1120;p19"/>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1" name="Google Shape;1121;p19"/>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2" name="Google Shape;1122;p19"/>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3" name="Google Shape;1123;p19"/>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4" name="Google Shape;1124;p19"/>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5" name="Google Shape;1125;p19"/>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6035432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only 3">
  <p:cSld name="Title only 3">
    <p:spTree>
      <p:nvGrpSpPr>
        <p:cNvPr id="1" name="Shape 1126"/>
        <p:cNvGrpSpPr/>
        <p:nvPr/>
      </p:nvGrpSpPr>
      <p:grpSpPr>
        <a:xfrm>
          <a:off x="0" y="0"/>
          <a:ext cx="0" cy="0"/>
          <a:chOff x="0" y="0"/>
          <a:chExt cx="0" cy="0"/>
        </a:xfrm>
      </p:grpSpPr>
      <p:sp>
        <p:nvSpPr>
          <p:cNvPr id="1127" name="Google Shape;1127;p20"/>
          <p:cNvSpPr txBox="1">
            <a:spLocks noGrp="1"/>
          </p:cNvSpPr>
          <p:nvPr>
            <p:ph type="title"/>
          </p:nvPr>
        </p:nvSpPr>
        <p:spPr>
          <a:xfrm>
            <a:off x="957000" y="593367"/>
            <a:ext cx="10278000" cy="7636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128" name="Google Shape;1128;p20"/>
          <p:cNvSpPr/>
          <p:nvPr/>
        </p:nvSpPr>
        <p:spPr>
          <a:xfrm>
            <a:off x="0" y="6435200"/>
            <a:ext cx="12192000" cy="4228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grpSp>
        <p:nvGrpSpPr>
          <p:cNvPr id="1129" name="Google Shape;1129;p20"/>
          <p:cNvGrpSpPr/>
          <p:nvPr/>
        </p:nvGrpSpPr>
        <p:grpSpPr>
          <a:xfrm>
            <a:off x="-507994" y="5833763"/>
            <a:ext cx="1430137" cy="621816"/>
            <a:chOff x="3468800" y="239525"/>
            <a:chExt cx="843175" cy="365975"/>
          </a:xfrm>
        </p:grpSpPr>
        <p:sp>
          <p:nvSpPr>
            <p:cNvPr id="1130" name="Google Shape;1130;p20"/>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1" name="Google Shape;1131;p20"/>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2" name="Google Shape;1132;p20"/>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3" name="Google Shape;1133;p20"/>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4" name="Google Shape;1134;p20"/>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5" name="Google Shape;1135;p20"/>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6" name="Google Shape;1136;p20"/>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7" name="Google Shape;1137;p20"/>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8" name="Google Shape;1138;p20"/>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9" name="Google Shape;1139;p20"/>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0" name="Google Shape;1140;p20"/>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1" name="Google Shape;1141;p20"/>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2" name="Google Shape;1142;p20"/>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3" name="Google Shape;1143;p20"/>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4" name="Google Shape;1144;p20"/>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5" name="Google Shape;1145;p20"/>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6" name="Google Shape;1146;p20"/>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47" name="Google Shape;1147;p20"/>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48" name="Google Shape;1148;p20"/>
          <p:cNvGrpSpPr/>
          <p:nvPr/>
        </p:nvGrpSpPr>
        <p:grpSpPr>
          <a:xfrm>
            <a:off x="10813966" y="220844"/>
            <a:ext cx="1228468" cy="237573"/>
            <a:chOff x="5589725" y="3057300"/>
            <a:chExt cx="352900" cy="68250"/>
          </a:xfrm>
        </p:grpSpPr>
        <p:sp>
          <p:nvSpPr>
            <p:cNvPr id="1149" name="Google Shape;1149;p20"/>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0" name="Google Shape;1150;p20"/>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1" name="Google Shape;1151;p20"/>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2" name="Google Shape;1152;p20"/>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3" name="Google Shape;1153;p20"/>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4" name="Google Shape;1154;p20"/>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5" name="Google Shape;1155;p20"/>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6" name="Google Shape;1156;p20"/>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7" name="Google Shape;1157;p20"/>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8" name="Google Shape;1158;p20"/>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59" name="Google Shape;1159;p20"/>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0" name="Google Shape;1160;p20"/>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61" name="Google Shape;1161;p20"/>
          <p:cNvGrpSpPr/>
          <p:nvPr/>
        </p:nvGrpSpPr>
        <p:grpSpPr>
          <a:xfrm>
            <a:off x="11247394" y="5833763"/>
            <a:ext cx="1430137" cy="621816"/>
            <a:chOff x="3468800" y="239525"/>
            <a:chExt cx="843175" cy="365975"/>
          </a:xfrm>
        </p:grpSpPr>
        <p:sp>
          <p:nvSpPr>
            <p:cNvPr id="1162" name="Google Shape;1162;p20"/>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3" name="Google Shape;1163;p20"/>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4" name="Google Shape;1164;p20"/>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5" name="Google Shape;1165;p20"/>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6" name="Google Shape;1166;p20"/>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7" name="Google Shape;1167;p20"/>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8" name="Google Shape;1168;p20"/>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9" name="Google Shape;1169;p20"/>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0" name="Google Shape;1170;p20"/>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1" name="Google Shape;1171;p20"/>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2" name="Google Shape;1172;p20"/>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3" name="Google Shape;1173;p20"/>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4" name="Google Shape;1174;p20"/>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5" name="Google Shape;1175;p20"/>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6" name="Google Shape;1176;p20"/>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7" name="Google Shape;1177;p20"/>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8" name="Google Shape;1178;p20"/>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9" name="Google Shape;1179;p20"/>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80" name="Google Shape;1180;p20"/>
          <p:cNvGrpSpPr/>
          <p:nvPr/>
        </p:nvGrpSpPr>
        <p:grpSpPr>
          <a:xfrm>
            <a:off x="149566" y="220844"/>
            <a:ext cx="1228468" cy="237573"/>
            <a:chOff x="5589725" y="3057300"/>
            <a:chExt cx="352900" cy="68250"/>
          </a:xfrm>
        </p:grpSpPr>
        <p:sp>
          <p:nvSpPr>
            <p:cNvPr id="1181" name="Google Shape;1181;p20"/>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2" name="Google Shape;1182;p20"/>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3" name="Google Shape;1183;p20"/>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4" name="Google Shape;1184;p20"/>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5" name="Google Shape;1185;p20"/>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6" name="Google Shape;1186;p20"/>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7" name="Google Shape;1187;p20"/>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8" name="Google Shape;1188;p20"/>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9" name="Google Shape;1189;p20"/>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0" name="Google Shape;1190;p20"/>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1" name="Google Shape;1191;p20"/>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2" name="Google Shape;1192;p20"/>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200472366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only 4">
  <p:cSld name="Title only 4">
    <p:spTree>
      <p:nvGrpSpPr>
        <p:cNvPr id="1" name="Shape 1193"/>
        <p:cNvGrpSpPr/>
        <p:nvPr/>
      </p:nvGrpSpPr>
      <p:grpSpPr>
        <a:xfrm>
          <a:off x="0" y="0"/>
          <a:ext cx="0" cy="0"/>
          <a:chOff x="0" y="0"/>
          <a:chExt cx="0" cy="0"/>
        </a:xfrm>
      </p:grpSpPr>
      <p:sp>
        <p:nvSpPr>
          <p:cNvPr id="1194" name="Google Shape;1194;p21"/>
          <p:cNvSpPr txBox="1">
            <a:spLocks noGrp="1"/>
          </p:cNvSpPr>
          <p:nvPr>
            <p:ph type="title"/>
          </p:nvPr>
        </p:nvSpPr>
        <p:spPr>
          <a:xfrm>
            <a:off x="957000" y="593367"/>
            <a:ext cx="10278000" cy="7636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195" name="Google Shape;1195;p21"/>
          <p:cNvSpPr/>
          <p:nvPr/>
        </p:nvSpPr>
        <p:spPr>
          <a:xfrm>
            <a:off x="0" y="6435200"/>
            <a:ext cx="12192000" cy="4228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grpSp>
        <p:nvGrpSpPr>
          <p:cNvPr id="1196" name="Google Shape;1196;p21"/>
          <p:cNvGrpSpPr/>
          <p:nvPr/>
        </p:nvGrpSpPr>
        <p:grpSpPr>
          <a:xfrm rot="5400000">
            <a:off x="-404161" y="404163"/>
            <a:ext cx="1430137" cy="621816"/>
            <a:chOff x="3468800" y="239525"/>
            <a:chExt cx="843175" cy="365975"/>
          </a:xfrm>
        </p:grpSpPr>
        <p:sp>
          <p:nvSpPr>
            <p:cNvPr id="1197" name="Google Shape;1197;p21"/>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8" name="Google Shape;1198;p21"/>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9" name="Google Shape;1199;p21"/>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0" name="Google Shape;1200;p21"/>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1" name="Google Shape;1201;p21"/>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2" name="Google Shape;1202;p21"/>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3" name="Google Shape;1203;p21"/>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4" name="Google Shape;1204;p21"/>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5" name="Google Shape;1205;p21"/>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6" name="Google Shape;1206;p21"/>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7" name="Google Shape;1207;p21"/>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8" name="Google Shape;1208;p21"/>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9" name="Google Shape;1209;p21"/>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0" name="Google Shape;1210;p21"/>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1" name="Google Shape;1211;p21"/>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2" name="Google Shape;1212;p21"/>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3" name="Google Shape;1213;p21"/>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4" name="Google Shape;1214;p21"/>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15" name="Google Shape;1215;p21"/>
          <p:cNvGrpSpPr/>
          <p:nvPr/>
        </p:nvGrpSpPr>
        <p:grpSpPr>
          <a:xfrm>
            <a:off x="11573133" y="5994411"/>
            <a:ext cx="1228468" cy="237573"/>
            <a:chOff x="5589725" y="3057300"/>
            <a:chExt cx="352900" cy="68250"/>
          </a:xfrm>
        </p:grpSpPr>
        <p:sp>
          <p:nvSpPr>
            <p:cNvPr id="1216" name="Google Shape;1216;p21"/>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7" name="Google Shape;1217;p21"/>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8" name="Google Shape;1218;p21"/>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9" name="Google Shape;1219;p21"/>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0" name="Google Shape;1220;p21"/>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1" name="Google Shape;1221;p21"/>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2" name="Google Shape;1222;p21"/>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3" name="Google Shape;1223;p21"/>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4" name="Google Shape;1224;p21"/>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5" name="Google Shape;1225;p21"/>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6" name="Google Shape;1226;p21"/>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7" name="Google Shape;1227;p21"/>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28" name="Google Shape;1228;p21"/>
          <p:cNvGrpSpPr/>
          <p:nvPr/>
        </p:nvGrpSpPr>
        <p:grpSpPr>
          <a:xfrm>
            <a:off x="-632078" y="5994411"/>
            <a:ext cx="1228468" cy="237573"/>
            <a:chOff x="5589725" y="3057300"/>
            <a:chExt cx="352900" cy="68250"/>
          </a:xfrm>
        </p:grpSpPr>
        <p:sp>
          <p:nvSpPr>
            <p:cNvPr id="1229" name="Google Shape;1229;p21"/>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0" name="Google Shape;1230;p21"/>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1" name="Google Shape;1231;p21"/>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2" name="Google Shape;1232;p21"/>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3" name="Google Shape;1233;p21"/>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4" name="Google Shape;1234;p21"/>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5" name="Google Shape;1235;p21"/>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6" name="Google Shape;1236;p21"/>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7" name="Google Shape;1237;p21"/>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8" name="Google Shape;1238;p21"/>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9" name="Google Shape;1239;p21"/>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0" name="Google Shape;1240;p21"/>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41" name="Google Shape;1241;p21"/>
          <p:cNvGrpSpPr/>
          <p:nvPr/>
        </p:nvGrpSpPr>
        <p:grpSpPr>
          <a:xfrm rot="5400000">
            <a:off x="11166040" y="404163"/>
            <a:ext cx="1430137" cy="621816"/>
            <a:chOff x="3468800" y="239525"/>
            <a:chExt cx="843175" cy="365975"/>
          </a:xfrm>
        </p:grpSpPr>
        <p:sp>
          <p:nvSpPr>
            <p:cNvPr id="1242" name="Google Shape;1242;p21"/>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3" name="Google Shape;1243;p21"/>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4" name="Google Shape;1244;p21"/>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5" name="Google Shape;1245;p21"/>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6" name="Google Shape;1246;p21"/>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7" name="Google Shape;1247;p21"/>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8" name="Google Shape;1248;p21"/>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9" name="Google Shape;1249;p21"/>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0" name="Google Shape;1250;p21"/>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1" name="Google Shape;1251;p21"/>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2" name="Google Shape;1252;p21"/>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3" name="Google Shape;1253;p21"/>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4" name="Google Shape;1254;p21"/>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5" name="Google Shape;1255;p21"/>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6" name="Google Shape;1256;p21"/>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7" name="Google Shape;1257;p21"/>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8" name="Google Shape;1258;p21"/>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9" name="Google Shape;1259;p21"/>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65696300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1260"/>
        <p:cNvGrpSpPr/>
        <p:nvPr/>
      </p:nvGrpSpPr>
      <p:grpSpPr>
        <a:xfrm>
          <a:off x="0" y="0"/>
          <a:ext cx="0" cy="0"/>
          <a:chOff x="0" y="0"/>
          <a:chExt cx="0" cy="0"/>
        </a:xfrm>
      </p:grpSpPr>
      <p:sp>
        <p:nvSpPr>
          <p:cNvPr id="1261" name="Google Shape;1261;p22"/>
          <p:cNvSpPr/>
          <p:nvPr/>
        </p:nvSpPr>
        <p:spPr>
          <a:xfrm>
            <a:off x="0" y="6435200"/>
            <a:ext cx="12192000" cy="4228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grpSp>
        <p:nvGrpSpPr>
          <p:cNvPr id="1262" name="Google Shape;1262;p22"/>
          <p:cNvGrpSpPr/>
          <p:nvPr/>
        </p:nvGrpSpPr>
        <p:grpSpPr>
          <a:xfrm>
            <a:off x="-507994" y="5833763"/>
            <a:ext cx="1430137" cy="621816"/>
            <a:chOff x="3468800" y="239525"/>
            <a:chExt cx="843175" cy="365975"/>
          </a:xfrm>
        </p:grpSpPr>
        <p:sp>
          <p:nvSpPr>
            <p:cNvPr id="1263" name="Google Shape;1263;p22"/>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4" name="Google Shape;1264;p22"/>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5" name="Google Shape;1265;p22"/>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6" name="Google Shape;1266;p22"/>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7" name="Google Shape;1267;p22"/>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8" name="Google Shape;1268;p22"/>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9" name="Google Shape;1269;p22"/>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0" name="Google Shape;1270;p22"/>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1" name="Google Shape;1271;p22"/>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2" name="Google Shape;1272;p22"/>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3" name="Google Shape;1273;p22"/>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4" name="Google Shape;1274;p22"/>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5" name="Google Shape;1275;p22"/>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6" name="Google Shape;1276;p22"/>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7" name="Google Shape;1277;p22"/>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8" name="Google Shape;1278;p22"/>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79" name="Google Shape;1279;p22"/>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0" name="Google Shape;1280;p22"/>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81" name="Google Shape;1281;p22"/>
          <p:cNvGrpSpPr/>
          <p:nvPr/>
        </p:nvGrpSpPr>
        <p:grpSpPr>
          <a:xfrm>
            <a:off x="10813966" y="220844"/>
            <a:ext cx="1228468" cy="237573"/>
            <a:chOff x="5589725" y="3057300"/>
            <a:chExt cx="352900" cy="68250"/>
          </a:xfrm>
        </p:grpSpPr>
        <p:sp>
          <p:nvSpPr>
            <p:cNvPr id="1282" name="Google Shape;1282;p22"/>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3" name="Google Shape;1283;p22"/>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4" name="Google Shape;1284;p22"/>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5" name="Google Shape;1285;p22"/>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6" name="Google Shape;1286;p22"/>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7" name="Google Shape;1287;p22"/>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8" name="Google Shape;1288;p22"/>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89" name="Google Shape;1289;p22"/>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0" name="Google Shape;1290;p22"/>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1" name="Google Shape;1291;p22"/>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2" name="Google Shape;1292;p22"/>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3" name="Google Shape;1293;p22"/>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94" name="Google Shape;1294;p22"/>
          <p:cNvGrpSpPr/>
          <p:nvPr/>
        </p:nvGrpSpPr>
        <p:grpSpPr>
          <a:xfrm>
            <a:off x="11247394" y="5833763"/>
            <a:ext cx="1430137" cy="621816"/>
            <a:chOff x="3468800" y="239525"/>
            <a:chExt cx="843175" cy="365975"/>
          </a:xfrm>
        </p:grpSpPr>
        <p:sp>
          <p:nvSpPr>
            <p:cNvPr id="1295" name="Google Shape;1295;p22"/>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6" name="Google Shape;1296;p22"/>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7" name="Google Shape;1297;p22"/>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8" name="Google Shape;1298;p22"/>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9" name="Google Shape;1299;p22"/>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0" name="Google Shape;1300;p22"/>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1" name="Google Shape;1301;p22"/>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2" name="Google Shape;1302;p22"/>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3" name="Google Shape;1303;p22"/>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4" name="Google Shape;1304;p22"/>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5" name="Google Shape;1305;p22"/>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6" name="Google Shape;1306;p22"/>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7" name="Google Shape;1307;p22"/>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8" name="Google Shape;1308;p22"/>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9" name="Google Shape;1309;p22"/>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0" name="Google Shape;1310;p22"/>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1" name="Google Shape;1311;p22"/>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2" name="Google Shape;1312;p22"/>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13" name="Google Shape;1313;p22"/>
          <p:cNvGrpSpPr/>
          <p:nvPr/>
        </p:nvGrpSpPr>
        <p:grpSpPr>
          <a:xfrm>
            <a:off x="149566" y="220844"/>
            <a:ext cx="1228468" cy="237573"/>
            <a:chOff x="5589725" y="3057300"/>
            <a:chExt cx="352900" cy="68250"/>
          </a:xfrm>
        </p:grpSpPr>
        <p:sp>
          <p:nvSpPr>
            <p:cNvPr id="1314" name="Google Shape;1314;p22"/>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5" name="Google Shape;1315;p22"/>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6" name="Google Shape;1316;p22"/>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7" name="Google Shape;1317;p22"/>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8" name="Google Shape;1318;p22"/>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9" name="Google Shape;1319;p22"/>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0" name="Google Shape;1320;p22"/>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1" name="Google Shape;1321;p22"/>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2" name="Google Shape;1322;p22"/>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3" name="Google Shape;1323;p22"/>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4" name="Google Shape;1324;p22"/>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5" name="Google Shape;1325;p22"/>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326" name="Google Shape;1326;p22"/>
          <p:cNvSpPr txBox="1">
            <a:spLocks noGrp="1"/>
          </p:cNvSpPr>
          <p:nvPr>
            <p:ph type="title"/>
          </p:nvPr>
        </p:nvSpPr>
        <p:spPr>
          <a:xfrm>
            <a:off x="3130584" y="854567"/>
            <a:ext cx="5930800" cy="1411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000"/>
              <a:buNone/>
              <a:defRPr sz="84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327" name="Google Shape;1327;p22"/>
          <p:cNvSpPr txBox="1">
            <a:spLocks noGrp="1"/>
          </p:cNvSpPr>
          <p:nvPr>
            <p:ph type="subTitle" idx="1"/>
          </p:nvPr>
        </p:nvSpPr>
        <p:spPr>
          <a:xfrm>
            <a:off x="3130533" y="1934773"/>
            <a:ext cx="5930800" cy="145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2133"/>
              </a:spcBef>
              <a:spcAft>
                <a:spcPts val="0"/>
              </a:spcAft>
              <a:buSzPts val="1400"/>
              <a:buNone/>
              <a:defRPr/>
            </a:lvl3pPr>
            <a:lvl4pPr lvl="3" algn="ctr" rtl="0">
              <a:lnSpc>
                <a:spcPct val="100000"/>
              </a:lnSpc>
              <a:spcBef>
                <a:spcPts val="2133"/>
              </a:spcBef>
              <a:spcAft>
                <a:spcPts val="0"/>
              </a:spcAft>
              <a:buSzPts val="1400"/>
              <a:buNone/>
              <a:defRPr/>
            </a:lvl4pPr>
            <a:lvl5pPr lvl="4" algn="ctr" rtl="0">
              <a:lnSpc>
                <a:spcPct val="100000"/>
              </a:lnSpc>
              <a:spcBef>
                <a:spcPts val="2133"/>
              </a:spcBef>
              <a:spcAft>
                <a:spcPts val="0"/>
              </a:spcAft>
              <a:buSzPts val="1400"/>
              <a:buNone/>
              <a:defRPr/>
            </a:lvl5pPr>
            <a:lvl6pPr lvl="5" algn="ctr" rtl="0">
              <a:lnSpc>
                <a:spcPct val="100000"/>
              </a:lnSpc>
              <a:spcBef>
                <a:spcPts val="2133"/>
              </a:spcBef>
              <a:spcAft>
                <a:spcPts val="0"/>
              </a:spcAft>
              <a:buSzPts val="1400"/>
              <a:buNone/>
              <a:defRPr/>
            </a:lvl6pPr>
            <a:lvl7pPr lvl="6" algn="ctr" rtl="0">
              <a:lnSpc>
                <a:spcPct val="100000"/>
              </a:lnSpc>
              <a:spcBef>
                <a:spcPts val="2133"/>
              </a:spcBef>
              <a:spcAft>
                <a:spcPts val="0"/>
              </a:spcAft>
              <a:buSzPts val="1400"/>
              <a:buNone/>
              <a:defRPr/>
            </a:lvl7pPr>
            <a:lvl8pPr lvl="7" algn="ctr" rtl="0">
              <a:lnSpc>
                <a:spcPct val="100000"/>
              </a:lnSpc>
              <a:spcBef>
                <a:spcPts val="2133"/>
              </a:spcBef>
              <a:spcAft>
                <a:spcPts val="0"/>
              </a:spcAft>
              <a:buSzPts val="1400"/>
              <a:buNone/>
              <a:defRPr/>
            </a:lvl8pPr>
            <a:lvl9pPr lvl="8" algn="ctr" rtl="0">
              <a:lnSpc>
                <a:spcPct val="100000"/>
              </a:lnSpc>
              <a:spcBef>
                <a:spcPts val="2133"/>
              </a:spcBef>
              <a:spcAft>
                <a:spcPts val="2133"/>
              </a:spcAft>
              <a:buSzPts val="1400"/>
              <a:buNone/>
              <a:defRPr/>
            </a:lvl9pPr>
          </a:lstStyle>
          <a:p>
            <a:endParaRPr/>
          </a:p>
        </p:txBody>
      </p:sp>
      <p:sp>
        <p:nvSpPr>
          <p:cNvPr id="1328" name="Google Shape;1328;p22"/>
          <p:cNvSpPr txBox="1"/>
          <p:nvPr/>
        </p:nvSpPr>
        <p:spPr>
          <a:xfrm>
            <a:off x="2652000" y="4574473"/>
            <a:ext cx="6888000" cy="731600"/>
          </a:xfrm>
          <a:prstGeom prst="rect">
            <a:avLst/>
          </a:prstGeom>
          <a:noFill/>
          <a:ln>
            <a:noFill/>
          </a:ln>
        </p:spPr>
        <p:txBody>
          <a:bodyPr spcFirstLastPara="1" wrap="square" lIns="121900" tIns="121900" rIns="121900" bIns="121900" anchor="t" anchorCtr="0">
            <a:noAutofit/>
          </a:bodyPr>
          <a:lstStyle/>
          <a:p>
            <a:pPr marL="0" lvl="0" indent="0" algn="ctr" rtl="0">
              <a:spcBef>
                <a:spcPts val="400"/>
              </a:spcBef>
              <a:spcAft>
                <a:spcPts val="0"/>
              </a:spcAft>
              <a:buNone/>
            </a:pPr>
            <a:r>
              <a:rPr lang="en" sz="1600" b="1">
                <a:solidFill>
                  <a:schemeClr val="lt1"/>
                </a:solidFill>
                <a:latin typeface="Inter"/>
                <a:ea typeface="Inter"/>
                <a:cs typeface="Inter"/>
                <a:sym typeface="Inter"/>
              </a:rPr>
              <a:t>CREDITS:</a:t>
            </a:r>
            <a:r>
              <a:rPr lang="en" sz="1600">
                <a:solidFill>
                  <a:schemeClr val="lt1"/>
                </a:solidFill>
                <a:latin typeface="Inter"/>
                <a:ea typeface="Inter"/>
                <a:cs typeface="Inter"/>
                <a:sym typeface="Inter"/>
              </a:rPr>
              <a:t> This presentation template was created by </a:t>
            </a:r>
            <a:r>
              <a:rPr lang="en" sz="1600" b="1" u="sng">
                <a:solidFill>
                  <a:schemeClr val="lt1"/>
                </a:solidFill>
                <a:latin typeface="Inter"/>
                <a:ea typeface="Inter"/>
                <a:cs typeface="Inter"/>
                <a:sym typeface="Inter"/>
                <a:hlinkClick r:id="rId2">
                  <a:extLst>
                    <a:ext uri="{A12FA001-AC4F-418D-AE19-62706E023703}">
                      <ahyp:hlinkClr xmlns:ahyp="http://schemas.microsoft.com/office/drawing/2018/hyperlinkcolor" val="tx"/>
                    </a:ext>
                  </a:extLst>
                </a:hlinkClick>
              </a:rPr>
              <a:t>Slidesgo</a:t>
            </a:r>
            <a:r>
              <a:rPr lang="en" sz="1600">
                <a:solidFill>
                  <a:schemeClr val="lt1"/>
                </a:solidFill>
                <a:latin typeface="Inter"/>
                <a:ea typeface="Inter"/>
                <a:cs typeface="Inter"/>
                <a:sym typeface="Inter"/>
              </a:rPr>
              <a:t>, and includes icons by </a:t>
            </a:r>
            <a:r>
              <a:rPr lang="en" sz="1600" b="1" u="sng">
                <a:solidFill>
                  <a:schemeClr val="lt1"/>
                </a:solidFill>
                <a:latin typeface="Inter"/>
                <a:ea typeface="Inter"/>
                <a:cs typeface="Inter"/>
                <a:sym typeface="Inter"/>
                <a:hlinkClick r:id="rId3">
                  <a:extLst>
                    <a:ext uri="{A12FA001-AC4F-418D-AE19-62706E023703}">
                      <ahyp:hlinkClr xmlns:ahyp="http://schemas.microsoft.com/office/drawing/2018/hyperlinkcolor" val="tx"/>
                    </a:ext>
                  </a:extLst>
                </a:hlinkClick>
              </a:rPr>
              <a:t>Flaticon</a:t>
            </a:r>
            <a:r>
              <a:rPr lang="en" sz="1600">
                <a:solidFill>
                  <a:schemeClr val="lt1"/>
                </a:solidFill>
                <a:latin typeface="Inter"/>
                <a:ea typeface="Inter"/>
                <a:cs typeface="Inter"/>
                <a:sym typeface="Inter"/>
              </a:rPr>
              <a:t>, and infographics &amp; images by </a:t>
            </a:r>
            <a:r>
              <a:rPr lang="en" sz="1600" b="1" u="sng">
                <a:solidFill>
                  <a:schemeClr val="lt1"/>
                </a:solidFill>
                <a:latin typeface="Inter"/>
                <a:ea typeface="Inter"/>
                <a:cs typeface="Inter"/>
                <a:sym typeface="Inter"/>
                <a:hlinkClick r:id="rId4">
                  <a:extLst>
                    <a:ext uri="{A12FA001-AC4F-418D-AE19-62706E023703}">
                      <ahyp:hlinkClr xmlns:ahyp="http://schemas.microsoft.com/office/drawing/2018/hyperlinkcolor" val="tx"/>
                    </a:ext>
                  </a:extLst>
                </a:hlinkClick>
              </a:rPr>
              <a:t>Freepik</a:t>
            </a:r>
            <a:r>
              <a:rPr lang="en" sz="1600" u="sng">
                <a:solidFill>
                  <a:schemeClr val="lt1"/>
                </a:solidFill>
                <a:latin typeface="Inter"/>
                <a:ea typeface="Inter"/>
                <a:cs typeface="Inter"/>
                <a:sym typeface="Inter"/>
              </a:rPr>
              <a:t> </a:t>
            </a:r>
            <a:endParaRPr sz="1600" b="1" u="sng">
              <a:solidFill>
                <a:schemeClr val="lt1"/>
              </a:solidFill>
              <a:latin typeface="Inter"/>
              <a:ea typeface="Inter"/>
              <a:cs typeface="Inter"/>
              <a:sym typeface="Inter"/>
            </a:endParaRPr>
          </a:p>
        </p:txBody>
      </p:sp>
    </p:spTree>
    <p:extLst>
      <p:ext uri="{BB962C8B-B14F-4D97-AF65-F5344CB8AC3E}">
        <p14:creationId xmlns:p14="http://schemas.microsoft.com/office/powerpoint/2010/main" val="153428989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1329"/>
        <p:cNvGrpSpPr/>
        <p:nvPr/>
      </p:nvGrpSpPr>
      <p:grpSpPr>
        <a:xfrm>
          <a:off x="0" y="0"/>
          <a:ext cx="0" cy="0"/>
          <a:chOff x="0" y="0"/>
          <a:chExt cx="0" cy="0"/>
        </a:xfrm>
      </p:grpSpPr>
      <p:grpSp>
        <p:nvGrpSpPr>
          <p:cNvPr id="1330" name="Google Shape;1330;p23"/>
          <p:cNvGrpSpPr/>
          <p:nvPr/>
        </p:nvGrpSpPr>
        <p:grpSpPr>
          <a:xfrm rot="-5400000">
            <a:off x="-526362" y="526360"/>
            <a:ext cx="1860044" cy="807341"/>
            <a:chOff x="3468800" y="239525"/>
            <a:chExt cx="843175" cy="365975"/>
          </a:xfrm>
        </p:grpSpPr>
        <p:sp>
          <p:nvSpPr>
            <p:cNvPr id="1331" name="Google Shape;1331;p23"/>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2" name="Google Shape;1332;p23"/>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3" name="Google Shape;1333;p23"/>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4" name="Google Shape;1334;p23"/>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5" name="Google Shape;1335;p23"/>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6" name="Google Shape;1336;p23"/>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7" name="Google Shape;1337;p23"/>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8" name="Google Shape;1338;p23"/>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9" name="Google Shape;1339;p23"/>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0" name="Google Shape;1340;p23"/>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1" name="Google Shape;1341;p23"/>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2" name="Google Shape;1342;p23"/>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3" name="Google Shape;1343;p23"/>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4" name="Google Shape;1344;p23"/>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5" name="Google Shape;1345;p23"/>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6" name="Google Shape;1346;p23"/>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7" name="Google Shape;1347;p23"/>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8" name="Google Shape;1348;p23"/>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49" name="Google Shape;1349;p23"/>
          <p:cNvGrpSpPr/>
          <p:nvPr/>
        </p:nvGrpSpPr>
        <p:grpSpPr>
          <a:xfrm rot="-5400000">
            <a:off x="10858438" y="526360"/>
            <a:ext cx="1860044" cy="807341"/>
            <a:chOff x="3468800" y="239525"/>
            <a:chExt cx="843175" cy="365975"/>
          </a:xfrm>
        </p:grpSpPr>
        <p:sp>
          <p:nvSpPr>
            <p:cNvPr id="1350" name="Google Shape;1350;p23"/>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1" name="Google Shape;1351;p23"/>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2" name="Google Shape;1352;p23"/>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3" name="Google Shape;1353;p23"/>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4" name="Google Shape;1354;p23"/>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5" name="Google Shape;1355;p23"/>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6" name="Google Shape;1356;p23"/>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7" name="Google Shape;1357;p23"/>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8" name="Google Shape;1358;p23"/>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9" name="Google Shape;1359;p23"/>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0" name="Google Shape;1360;p23"/>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1" name="Google Shape;1361;p23"/>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2" name="Google Shape;1362;p23"/>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3" name="Google Shape;1363;p23"/>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4" name="Google Shape;1364;p23"/>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5" name="Google Shape;1365;p23"/>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6" name="Google Shape;1366;p23"/>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7" name="Google Shape;1367;p23"/>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368" name="Google Shape;1368;p23"/>
          <p:cNvGrpSpPr/>
          <p:nvPr/>
        </p:nvGrpSpPr>
        <p:grpSpPr>
          <a:xfrm>
            <a:off x="5384554" y="215255"/>
            <a:ext cx="1422893" cy="275165"/>
            <a:chOff x="5589725" y="3057300"/>
            <a:chExt cx="352900" cy="68250"/>
          </a:xfrm>
        </p:grpSpPr>
        <p:sp>
          <p:nvSpPr>
            <p:cNvPr id="1369" name="Google Shape;1369;p23"/>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0" name="Google Shape;1370;p23"/>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1" name="Google Shape;1371;p23"/>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2" name="Google Shape;1372;p23"/>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3" name="Google Shape;1373;p23"/>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4" name="Google Shape;1374;p23"/>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5" name="Google Shape;1375;p23"/>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6" name="Google Shape;1376;p23"/>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7" name="Google Shape;1377;p23"/>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8" name="Google Shape;1378;p23"/>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9" name="Google Shape;1379;p23"/>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0" name="Google Shape;1380;p23"/>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1381" name="Google Shape;1381;p23"/>
          <p:cNvSpPr/>
          <p:nvPr/>
        </p:nvSpPr>
        <p:spPr>
          <a:xfrm>
            <a:off x="0" y="5713967"/>
            <a:ext cx="12192000" cy="11440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spTree>
    <p:extLst>
      <p:ext uri="{BB962C8B-B14F-4D97-AF65-F5344CB8AC3E}">
        <p14:creationId xmlns:p14="http://schemas.microsoft.com/office/powerpoint/2010/main" val="25709984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1382"/>
        <p:cNvGrpSpPr/>
        <p:nvPr/>
      </p:nvGrpSpPr>
      <p:grpSpPr>
        <a:xfrm>
          <a:off x="0" y="0"/>
          <a:ext cx="0" cy="0"/>
          <a:chOff x="0" y="0"/>
          <a:chExt cx="0" cy="0"/>
        </a:xfrm>
      </p:grpSpPr>
      <p:sp>
        <p:nvSpPr>
          <p:cNvPr id="1383" name="Google Shape;1383;p24"/>
          <p:cNvSpPr/>
          <p:nvPr/>
        </p:nvSpPr>
        <p:spPr>
          <a:xfrm>
            <a:off x="0" y="6435200"/>
            <a:ext cx="12192000" cy="4228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grpSp>
        <p:nvGrpSpPr>
          <p:cNvPr id="1384" name="Google Shape;1384;p24"/>
          <p:cNvGrpSpPr/>
          <p:nvPr/>
        </p:nvGrpSpPr>
        <p:grpSpPr>
          <a:xfrm>
            <a:off x="-507994" y="5833763"/>
            <a:ext cx="1430137" cy="621816"/>
            <a:chOff x="3468800" y="239525"/>
            <a:chExt cx="843175" cy="365975"/>
          </a:xfrm>
        </p:grpSpPr>
        <p:sp>
          <p:nvSpPr>
            <p:cNvPr id="1385" name="Google Shape;1385;p24"/>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6" name="Google Shape;1386;p24"/>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7" name="Google Shape;1387;p24"/>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8" name="Google Shape;1388;p24"/>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9" name="Google Shape;1389;p24"/>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0" name="Google Shape;1390;p24"/>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1" name="Google Shape;1391;p24"/>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2" name="Google Shape;1392;p24"/>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3" name="Google Shape;1393;p24"/>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4" name="Google Shape;1394;p24"/>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5" name="Google Shape;1395;p24"/>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6" name="Google Shape;1396;p24"/>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7" name="Google Shape;1397;p24"/>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8" name="Google Shape;1398;p24"/>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9" name="Google Shape;1399;p24"/>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0" name="Google Shape;1400;p24"/>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1" name="Google Shape;1401;p24"/>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2" name="Google Shape;1402;p24"/>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403" name="Google Shape;1403;p24"/>
          <p:cNvGrpSpPr/>
          <p:nvPr/>
        </p:nvGrpSpPr>
        <p:grpSpPr>
          <a:xfrm>
            <a:off x="10813966" y="220844"/>
            <a:ext cx="1228468" cy="237573"/>
            <a:chOff x="5589725" y="3057300"/>
            <a:chExt cx="352900" cy="68250"/>
          </a:xfrm>
        </p:grpSpPr>
        <p:sp>
          <p:nvSpPr>
            <p:cNvPr id="1404" name="Google Shape;1404;p24"/>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5" name="Google Shape;1405;p24"/>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6" name="Google Shape;1406;p24"/>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7" name="Google Shape;1407;p24"/>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8" name="Google Shape;1408;p24"/>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09" name="Google Shape;1409;p24"/>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0" name="Google Shape;1410;p24"/>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1" name="Google Shape;1411;p24"/>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2" name="Google Shape;1412;p24"/>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3" name="Google Shape;1413;p24"/>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4" name="Google Shape;1414;p24"/>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5" name="Google Shape;1415;p24"/>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416" name="Google Shape;1416;p24"/>
          <p:cNvGrpSpPr/>
          <p:nvPr/>
        </p:nvGrpSpPr>
        <p:grpSpPr>
          <a:xfrm>
            <a:off x="11247394" y="5833763"/>
            <a:ext cx="1430137" cy="621816"/>
            <a:chOff x="3468800" y="239525"/>
            <a:chExt cx="843175" cy="365975"/>
          </a:xfrm>
        </p:grpSpPr>
        <p:sp>
          <p:nvSpPr>
            <p:cNvPr id="1417" name="Google Shape;1417;p24"/>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8" name="Google Shape;1418;p24"/>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19" name="Google Shape;1419;p24"/>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0" name="Google Shape;1420;p24"/>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1" name="Google Shape;1421;p24"/>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2" name="Google Shape;1422;p24"/>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3" name="Google Shape;1423;p24"/>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4" name="Google Shape;1424;p24"/>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5" name="Google Shape;1425;p24"/>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6" name="Google Shape;1426;p24"/>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7" name="Google Shape;1427;p24"/>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8" name="Google Shape;1428;p24"/>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9" name="Google Shape;1429;p24"/>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0" name="Google Shape;1430;p24"/>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1" name="Google Shape;1431;p24"/>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2" name="Google Shape;1432;p24"/>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3" name="Google Shape;1433;p24"/>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4" name="Google Shape;1434;p24"/>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435" name="Google Shape;1435;p24"/>
          <p:cNvGrpSpPr/>
          <p:nvPr/>
        </p:nvGrpSpPr>
        <p:grpSpPr>
          <a:xfrm>
            <a:off x="149566" y="220844"/>
            <a:ext cx="1228468" cy="237573"/>
            <a:chOff x="5589725" y="3057300"/>
            <a:chExt cx="352900" cy="68250"/>
          </a:xfrm>
        </p:grpSpPr>
        <p:sp>
          <p:nvSpPr>
            <p:cNvPr id="1436" name="Google Shape;1436;p24"/>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7" name="Google Shape;1437;p24"/>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8" name="Google Shape;1438;p24"/>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9" name="Google Shape;1439;p24"/>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0" name="Google Shape;1440;p24"/>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1" name="Google Shape;1441;p24"/>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2" name="Google Shape;1442;p24"/>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3" name="Google Shape;1443;p24"/>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4" name="Google Shape;1444;p24"/>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5" name="Google Shape;1445;p24"/>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6" name="Google Shape;1446;p24"/>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7" name="Google Shape;1447;p24"/>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59024002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slide" userDrawn="1">
  <p:cSld name="1_Title slide">
    <p:spTree>
      <p:nvGrpSpPr>
        <p:cNvPr id="1" name="Shape 8"/>
        <p:cNvGrpSpPr/>
        <p:nvPr/>
      </p:nvGrpSpPr>
      <p:grpSpPr>
        <a:xfrm>
          <a:off x="0" y="0"/>
          <a:ext cx="0" cy="0"/>
          <a:chOff x="0" y="0"/>
          <a:chExt cx="0" cy="0"/>
        </a:xfrm>
      </p:grpSpPr>
      <p:pic>
        <p:nvPicPr>
          <p:cNvPr id="3" name="Picture 2">
            <a:extLst>
              <a:ext uri="{FF2B5EF4-FFF2-40B4-BE49-F238E27FC236}">
                <a16:creationId xmlns:a16="http://schemas.microsoft.com/office/drawing/2014/main" id="{35D909B7-3998-1635-F003-B57F16A73EDD}"/>
              </a:ext>
            </a:extLst>
          </p:cNvPr>
          <p:cNvPicPr>
            <a:picLocks noChangeAspect="1"/>
          </p:cNvPicPr>
          <p:nvPr userDrawn="1"/>
        </p:nvPicPr>
        <p:blipFill>
          <a:blip r:embed="rId2">
            <a:alphaModFix amt="20000"/>
            <a:extLst>
              <a:ext uri="{28A0092B-C50C-407E-A947-70E740481C1C}">
                <a14:useLocalDpi xmlns:a14="http://schemas.microsoft.com/office/drawing/2010/main" val="0"/>
              </a:ext>
            </a:extLst>
          </a:blip>
          <a:srcRect/>
          <a:stretch/>
        </p:blipFill>
        <p:spPr>
          <a:xfrm>
            <a:off x="0" y="1096121"/>
            <a:ext cx="12192000" cy="5234177"/>
          </a:xfrm>
          <a:prstGeom prst="rect">
            <a:avLst/>
          </a:prstGeom>
          <a:gradFill>
            <a:gsLst>
              <a:gs pos="10000">
                <a:schemeClr val="accent1">
                  <a:alpha val="0"/>
                  <a:lumMod val="0"/>
                  <a:lumOff val="100000"/>
                </a:schemeClr>
              </a:gs>
              <a:gs pos="69000">
                <a:schemeClr val="bg1">
                  <a:alpha val="0"/>
                </a:schemeClr>
              </a:gs>
              <a:gs pos="83000">
                <a:schemeClr val="bg1">
                  <a:alpha val="0"/>
                </a:schemeClr>
              </a:gs>
              <a:gs pos="100000">
                <a:schemeClr val="bg1">
                  <a:alpha val="0"/>
                </a:schemeClr>
              </a:gs>
            </a:gsLst>
            <a:lin ang="5400000" scaled="1"/>
          </a:gradFill>
        </p:spPr>
      </p:pic>
      <p:sp>
        <p:nvSpPr>
          <p:cNvPr id="48" name="Google Shape;48;p2"/>
          <p:cNvSpPr/>
          <p:nvPr/>
        </p:nvSpPr>
        <p:spPr>
          <a:xfrm>
            <a:off x="603565" y="-1"/>
            <a:ext cx="11588435" cy="1096124"/>
          </a:xfrm>
          <a:custGeom>
            <a:avLst/>
            <a:gdLst/>
            <a:ahLst/>
            <a:cxnLst/>
            <a:rect l="l" t="t" r="r" b="b"/>
            <a:pathLst>
              <a:path w="287196" h="23822" extrusionOk="0">
                <a:moveTo>
                  <a:pt x="1" y="0"/>
                </a:moveTo>
                <a:lnTo>
                  <a:pt x="1" y="23822"/>
                </a:lnTo>
                <a:lnTo>
                  <a:pt x="287196" y="23822"/>
                </a:lnTo>
                <a:lnTo>
                  <a:pt x="287196" y="0"/>
                </a:lnTo>
                <a:close/>
              </a:path>
            </a:pathLst>
          </a:custGeom>
          <a:solidFill>
            <a:srgbClr val="31255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dirty="0"/>
          </a:p>
        </p:txBody>
      </p:sp>
      <p:sp>
        <p:nvSpPr>
          <p:cNvPr id="2" name="Google Shape;48;p2">
            <a:extLst>
              <a:ext uri="{FF2B5EF4-FFF2-40B4-BE49-F238E27FC236}">
                <a16:creationId xmlns:a16="http://schemas.microsoft.com/office/drawing/2014/main" id="{412AD512-2397-3DF0-AC33-CBA7EED05C68}"/>
              </a:ext>
            </a:extLst>
          </p:cNvPr>
          <p:cNvSpPr/>
          <p:nvPr userDrawn="1"/>
        </p:nvSpPr>
        <p:spPr>
          <a:xfrm>
            <a:off x="2" y="-1"/>
            <a:ext cx="3000374" cy="1096123"/>
          </a:xfrm>
          <a:custGeom>
            <a:avLst/>
            <a:gdLst/>
            <a:ahLst/>
            <a:cxnLst/>
            <a:rect l="l" t="t" r="r" b="b"/>
            <a:pathLst>
              <a:path w="287196" h="23822" extrusionOk="0">
                <a:moveTo>
                  <a:pt x="1" y="0"/>
                </a:moveTo>
                <a:lnTo>
                  <a:pt x="1" y="23822"/>
                </a:lnTo>
                <a:lnTo>
                  <a:pt x="287196" y="23822"/>
                </a:lnTo>
                <a:lnTo>
                  <a:pt x="287196" y="0"/>
                </a:lnTo>
                <a:close/>
              </a:path>
            </a:pathLst>
          </a:custGeom>
          <a:solidFill>
            <a:srgbClr val="3279B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dirty="0"/>
          </a:p>
        </p:txBody>
      </p:sp>
      <p:sp>
        <p:nvSpPr>
          <p:cNvPr id="4" name="Google Shape;48;p2">
            <a:extLst>
              <a:ext uri="{FF2B5EF4-FFF2-40B4-BE49-F238E27FC236}">
                <a16:creationId xmlns:a16="http://schemas.microsoft.com/office/drawing/2014/main" id="{C89E98AA-C39A-783B-A109-E52DB09F7893}"/>
              </a:ext>
            </a:extLst>
          </p:cNvPr>
          <p:cNvSpPr/>
          <p:nvPr userDrawn="1"/>
        </p:nvSpPr>
        <p:spPr>
          <a:xfrm rot="10800000">
            <a:off x="-1" y="6310684"/>
            <a:ext cx="12191998" cy="563217"/>
          </a:xfrm>
          <a:custGeom>
            <a:avLst/>
            <a:gdLst/>
            <a:ahLst/>
            <a:cxnLst/>
            <a:rect l="l" t="t" r="r" b="b"/>
            <a:pathLst>
              <a:path w="287196" h="23822" extrusionOk="0">
                <a:moveTo>
                  <a:pt x="1" y="0"/>
                </a:moveTo>
                <a:lnTo>
                  <a:pt x="1" y="23822"/>
                </a:lnTo>
                <a:lnTo>
                  <a:pt x="287196" y="23822"/>
                </a:lnTo>
                <a:lnTo>
                  <a:pt x="287196" y="0"/>
                </a:lnTo>
                <a:close/>
              </a:path>
            </a:pathLst>
          </a:custGeom>
          <a:solidFill>
            <a:srgbClr val="00206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5" name="Google Shape;48;p2">
            <a:extLst>
              <a:ext uri="{FF2B5EF4-FFF2-40B4-BE49-F238E27FC236}">
                <a16:creationId xmlns:a16="http://schemas.microsoft.com/office/drawing/2014/main" id="{86FE0707-5DC1-AEDE-F0E9-E68E1399E99D}"/>
              </a:ext>
            </a:extLst>
          </p:cNvPr>
          <p:cNvSpPr/>
          <p:nvPr userDrawn="1"/>
        </p:nvSpPr>
        <p:spPr>
          <a:xfrm rot="10800000">
            <a:off x="7616973" y="6310684"/>
            <a:ext cx="4575017" cy="563218"/>
          </a:xfrm>
          <a:custGeom>
            <a:avLst/>
            <a:gdLst/>
            <a:ahLst/>
            <a:cxnLst/>
            <a:rect l="l" t="t" r="r" b="b"/>
            <a:pathLst>
              <a:path w="287196" h="23822" extrusionOk="0">
                <a:moveTo>
                  <a:pt x="1" y="0"/>
                </a:moveTo>
                <a:lnTo>
                  <a:pt x="1" y="23822"/>
                </a:lnTo>
                <a:lnTo>
                  <a:pt x="287196" y="23822"/>
                </a:lnTo>
                <a:lnTo>
                  <a:pt x="287196" y="0"/>
                </a:lnTo>
                <a:close/>
              </a:path>
            </a:pathLst>
          </a:custGeom>
          <a:solidFill>
            <a:srgbClr val="0070C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pic>
        <p:nvPicPr>
          <p:cNvPr id="8" name="Picture 7" descr="A yellow rubber duck in a blue bowl&#10;&#10;Description automatically generated">
            <a:extLst>
              <a:ext uri="{FF2B5EF4-FFF2-40B4-BE49-F238E27FC236}">
                <a16:creationId xmlns:a16="http://schemas.microsoft.com/office/drawing/2014/main" id="{995CFC66-06A8-A59D-81E5-A79FA2F5B824}"/>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1475416" y="6330298"/>
            <a:ext cx="607433" cy="513927"/>
          </a:xfrm>
          <a:prstGeom prst="rect">
            <a:avLst/>
          </a:prstGeom>
        </p:spPr>
      </p:pic>
      <p:pic>
        <p:nvPicPr>
          <p:cNvPr id="10" name="Picture 9">
            <a:extLst>
              <a:ext uri="{FF2B5EF4-FFF2-40B4-BE49-F238E27FC236}">
                <a16:creationId xmlns:a16="http://schemas.microsoft.com/office/drawing/2014/main" id="{66273C6F-B63F-775C-9195-F8F12FC0C92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6814" y="0"/>
            <a:ext cx="2006749" cy="1096123"/>
          </a:xfrm>
          <a:prstGeom prst="rect">
            <a:avLst/>
          </a:prstGeom>
        </p:spPr>
      </p:pic>
      <p:sp>
        <p:nvSpPr>
          <p:cNvPr id="11" name="Rectangle 10">
            <a:extLst>
              <a:ext uri="{FF2B5EF4-FFF2-40B4-BE49-F238E27FC236}">
                <a16:creationId xmlns:a16="http://schemas.microsoft.com/office/drawing/2014/main" id="{4EC2DDFD-758D-9F03-521F-39936871866B}"/>
              </a:ext>
            </a:extLst>
          </p:cNvPr>
          <p:cNvSpPr/>
          <p:nvPr userDrawn="1"/>
        </p:nvSpPr>
        <p:spPr>
          <a:xfrm>
            <a:off x="-1" y="1096122"/>
            <a:ext cx="12192001" cy="45719"/>
          </a:xfrm>
          <a:prstGeom prst="rect">
            <a:avLst/>
          </a:prstGeom>
          <a:solidFill>
            <a:srgbClr val="F7D44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49119004"/>
      </p:ext>
    </p:extLst>
  </p:cSld>
  <p:clrMapOvr>
    <a:masterClrMapping/>
  </p:clrMapOvr>
  <p:hf hdr="0" ftr="0" dt="0"/>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5F6E14-68A4-9391-DBC1-5B127B2AFD5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5A32C3F-CD78-F1DD-4C78-FF2CAC26535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63F3849-2CF6-60BC-5D07-8D60449D0A18}"/>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06F11B4D-0A3A-8D15-9F94-BA0267F0788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4EA8A5-DE52-605F-74B8-C7469D6A34E0}"/>
              </a:ext>
            </a:extLst>
          </p:cNvPr>
          <p:cNvSpPr>
            <a:spLocks noGrp="1"/>
          </p:cNvSpPr>
          <p:nvPr>
            <p:ph type="sldNum" sz="quarter" idx="12"/>
          </p:nvPr>
        </p:nvSpPr>
        <p:spPr/>
        <p:txBody>
          <a:bodyPr/>
          <a:lstStyle/>
          <a:p>
            <a:fld id="{A29219C2-B06A-43DF-BB07-372D1791B8BD}" type="slidenum">
              <a:rPr lang="en-US" smtClean="0"/>
              <a:t>‹#›</a:t>
            </a:fld>
            <a:endParaRPr lang="en-US"/>
          </a:p>
        </p:txBody>
      </p:sp>
    </p:spTree>
    <p:extLst>
      <p:ext uri="{BB962C8B-B14F-4D97-AF65-F5344CB8AC3E}">
        <p14:creationId xmlns:p14="http://schemas.microsoft.com/office/powerpoint/2010/main" val="168730106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9886B7-BE04-370E-217D-121279A0833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020682-AEF9-0B2F-D189-A9E7413DCEA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985CF33-0033-282F-A96F-68BB636F6F8E}"/>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E9EE5634-F633-49EE-04D3-FE219DFB4EC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1D618C4-8883-796F-898C-F823CE9F8E53}"/>
              </a:ext>
            </a:extLst>
          </p:cNvPr>
          <p:cNvSpPr>
            <a:spLocks noGrp="1"/>
          </p:cNvSpPr>
          <p:nvPr>
            <p:ph type="sldNum" sz="quarter" idx="12"/>
          </p:nvPr>
        </p:nvSpPr>
        <p:spPr/>
        <p:txBody>
          <a:bodyPr/>
          <a:lstStyle/>
          <a:p>
            <a:fld id="{A29219C2-B06A-43DF-BB07-372D1791B8BD}" type="slidenum">
              <a:rPr lang="en-US" smtClean="0"/>
              <a:t>‹#›</a:t>
            </a:fld>
            <a:endParaRPr lang="en-US"/>
          </a:p>
        </p:txBody>
      </p:sp>
    </p:spTree>
    <p:extLst>
      <p:ext uri="{BB962C8B-B14F-4D97-AF65-F5344CB8AC3E}">
        <p14:creationId xmlns:p14="http://schemas.microsoft.com/office/powerpoint/2010/main" val="370440498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341604-E6E1-35C0-DFB1-C7817C39C14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879116A-F0E1-80D8-6AAD-9B5043DC578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854DFCB-DFE3-EA7D-EA69-0E609A5FA94A}"/>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11DB64F7-5A41-7993-976F-462089F12ED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324E484-0D85-E3D4-5494-BFF09ED55CFB}"/>
              </a:ext>
            </a:extLst>
          </p:cNvPr>
          <p:cNvSpPr>
            <a:spLocks noGrp="1"/>
          </p:cNvSpPr>
          <p:nvPr>
            <p:ph type="sldNum" sz="quarter" idx="12"/>
          </p:nvPr>
        </p:nvSpPr>
        <p:spPr/>
        <p:txBody>
          <a:bodyPr/>
          <a:lstStyle/>
          <a:p>
            <a:fld id="{A29219C2-B06A-43DF-BB07-372D1791B8BD}" type="slidenum">
              <a:rPr lang="en-US" smtClean="0"/>
              <a:t>‹#›</a:t>
            </a:fld>
            <a:endParaRPr lang="en-US"/>
          </a:p>
        </p:txBody>
      </p:sp>
    </p:spTree>
    <p:extLst>
      <p:ext uri="{BB962C8B-B14F-4D97-AF65-F5344CB8AC3E}">
        <p14:creationId xmlns:p14="http://schemas.microsoft.com/office/powerpoint/2010/main" val="28468686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preserve="1" userDrawn="1">
  <p:cSld name="1_Title only">
    <p:spTree>
      <p:nvGrpSpPr>
        <p:cNvPr id="1" name="Shape 262"/>
        <p:cNvGrpSpPr/>
        <p:nvPr/>
      </p:nvGrpSpPr>
      <p:grpSpPr>
        <a:xfrm>
          <a:off x="0" y="0"/>
          <a:ext cx="0" cy="0"/>
          <a:chOff x="0" y="0"/>
          <a:chExt cx="0" cy="0"/>
        </a:xfrm>
      </p:grpSpPr>
      <p:pic>
        <p:nvPicPr>
          <p:cNvPr id="3" name="Picture 2">
            <a:extLst>
              <a:ext uri="{FF2B5EF4-FFF2-40B4-BE49-F238E27FC236}">
                <a16:creationId xmlns:a16="http://schemas.microsoft.com/office/drawing/2014/main" id="{A146D43C-1A33-37EA-3288-BC73D2C8F3E0}"/>
              </a:ext>
            </a:extLst>
          </p:cNvPr>
          <p:cNvPicPr>
            <a:picLocks noChangeAspect="1"/>
          </p:cNvPicPr>
          <p:nvPr userDrawn="1"/>
        </p:nvPicPr>
        <p:blipFill>
          <a:blip r:embed="rId2">
            <a:extLst>
              <a:ext uri="{28A0092B-C50C-407E-A947-70E740481C1C}">
                <a14:useLocalDpi xmlns:a14="http://schemas.microsoft.com/office/drawing/2010/main" val="0"/>
              </a:ext>
            </a:extLst>
          </a:blip>
          <a:srcRect t="9304" r="47341" b="15119"/>
          <a:stretch>
            <a:fillRect/>
          </a:stretch>
        </p:blipFill>
        <p:spPr>
          <a:xfrm>
            <a:off x="6085211" y="-51602"/>
            <a:ext cx="6146541" cy="6904595"/>
          </a:xfrm>
          <a:prstGeom prst="rect">
            <a:avLst/>
          </a:prstGeom>
        </p:spPr>
      </p:pic>
      <p:sp>
        <p:nvSpPr>
          <p:cNvPr id="264" name="Google Shape;264;p6"/>
          <p:cNvSpPr/>
          <p:nvPr/>
        </p:nvSpPr>
        <p:spPr>
          <a:xfrm>
            <a:off x="0" y="6435200"/>
            <a:ext cx="12192000" cy="4228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sp>
        <p:nvSpPr>
          <p:cNvPr id="4" name="Google Shape;264;p6">
            <a:extLst>
              <a:ext uri="{FF2B5EF4-FFF2-40B4-BE49-F238E27FC236}">
                <a16:creationId xmlns:a16="http://schemas.microsoft.com/office/drawing/2014/main" id="{EE02FD47-36C7-A03A-1A2F-DA7DBBBF2166}"/>
              </a:ext>
            </a:extLst>
          </p:cNvPr>
          <p:cNvSpPr/>
          <p:nvPr userDrawn="1"/>
        </p:nvSpPr>
        <p:spPr>
          <a:xfrm>
            <a:off x="-21578" y="-18297"/>
            <a:ext cx="12213578" cy="152237"/>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pic>
        <p:nvPicPr>
          <p:cNvPr id="2" name="Picture 1" descr="A yellow rubber duck in a blue bowl&#10;&#10;Description automatically generated">
            <a:extLst>
              <a:ext uri="{FF2B5EF4-FFF2-40B4-BE49-F238E27FC236}">
                <a16:creationId xmlns:a16="http://schemas.microsoft.com/office/drawing/2014/main" id="{198E2710-9C78-CE23-1DA9-14AC51A5CE02}"/>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1636443" y="6458846"/>
            <a:ext cx="441258" cy="373332"/>
          </a:xfrm>
          <a:prstGeom prst="rect">
            <a:avLst/>
          </a:prstGeom>
        </p:spPr>
      </p:pic>
      <p:sp>
        <p:nvSpPr>
          <p:cNvPr id="5" name="TextBox 4">
            <a:extLst>
              <a:ext uri="{FF2B5EF4-FFF2-40B4-BE49-F238E27FC236}">
                <a16:creationId xmlns:a16="http://schemas.microsoft.com/office/drawing/2014/main" id="{917DDA59-D975-4DFE-9954-43DB75C0E848}"/>
              </a:ext>
            </a:extLst>
          </p:cNvPr>
          <p:cNvSpPr txBox="1"/>
          <p:nvPr userDrawn="1"/>
        </p:nvSpPr>
        <p:spPr>
          <a:xfrm>
            <a:off x="661603" y="6432068"/>
            <a:ext cx="6435883" cy="400110"/>
          </a:xfrm>
          <a:prstGeom prst="rect">
            <a:avLst/>
          </a:prstGeom>
          <a:noFill/>
        </p:spPr>
        <p:txBody>
          <a:bodyPr wrap="square">
            <a:spAutoFit/>
          </a:bodyPr>
          <a:lstStyle/>
          <a:p>
            <a:r>
              <a:rPr lang="en-US" sz="1800" b="1" dirty="0">
                <a:solidFill>
                  <a:schemeClr val="accent3"/>
                </a:solidFill>
                <a:latin typeface="Segoe UI" panose="020B0502040204020203" pitchFamily="34" charset="0"/>
                <a:cs typeface="Segoe UI" panose="020B0502040204020203" pitchFamily="34" charset="0"/>
              </a:rPr>
              <a:t>Training Deck </a:t>
            </a:r>
            <a:r>
              <a:rPr lang="en-US" sz="2000" b="1" dirty="0">
                <a:solidFill>
                  <a:srgbClr val="F0B21D"/>
                </a:solidFill>
                <a:latin typeface="Segoe UI" panose="020B0502040204020203" pitchFamily="34" charset="0"/>
                <a:cs typeface="Segoe UI" panose="020B0502040204020203" pitchFamily="34" charset="0"/>
              </a:rPr>
              <a:t>SEWP VI</a:t>
            </a:r>
            <a:endParaRPr lang="en-US" dirty="0"/>
          </a:p>
        </p:txBody>
      </p:sp>
      <p:cxnSp>
        <p:nvCxnSpPr>
          <p:cNvPr id="6" name="Straight Connector 5">
            <a:extLst>
              <a:ext uri="{FF2B5EF4-FFF2-40B4-BE49-F238E27FC236}">
                <a16:creationId xmlns:a16="http://schemas.microsoft.com/office/drawing/2014/main" id="{CCA66AED-13DD-D1E8-39B6-A5000FCEAA53}"/>
              </a:ext>
            </a:extLst>
          </p:cNvPr>
          <p:cNvCxnSpPr/>
          <p:nvPr userDrawn="1"/>
        </p:nvCxnSpPr>
        <p:spPr>
          <a:xfrm>
            <a:off x="541401" y="1119248"/>
            <a:ext cx="11158870" cy="0"/>
          </a:xfrm>
          <a:prstGeom prst="line">
            <a:avLst/>
          </a:prstGeom>
          <a:ln w="19050">
            <a:solidFill>
              <a:srgbClr val="FFC000"/>
            </a:solidFill>
          </a:ln>
          <a:effectLst>
            <a:outerShdw blurRad="50800" dist="38100" dir="5400000" algn="t" rotWithShape="0">
              <a:prstClr val="black">
                <a:alpha val="40000"/>
              </a:prstClr>
            </a:outerShdw>
          </a:effectLst>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5613887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E3F631-C31B-8ABA-0A88-84822F89AB5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251B799-4D39-812A-FA1F-176703579DF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C91B137-C443-45D0-1439-AE429E48D3C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5C80D27-110C-CFF3-415A-994BC48167AC}"/>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CB213642-EC1B-1928-7B6E-CFCF24911FC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263CBAC-3B73-5785-5802-783B710C6E71}"/>
              </a:ext>
            </a:extLst>
          </p:cNvPr>
          <p:cNvSpPr>
            <a:spLocks noGrp="1"/>
          </p:cNvSpPr>
          <p:nvPr>
            <p:ph type="sldNum" sz="quarter" idx="12"/>
          </p:nvPr>
        </p:nvSpPr>
        <p:spPr/>
        <p:txBody>
          <a:bodyPr/>
          <a:lstStyle/>
          <a:p>
            <a:fld id="{A29219C2-B06A-43DF-BB07-372D1791B8BD}" type="slidenum">
              <a:rPr lang="en-US" smtClean="0"/>
              <a:t>‹#›</a:t>
            </a:fld>
            <a:endParaRPr lang="en-US"/>
          </a:p>
        </p:txBody>
      </p:sp>
    </p:spTree>
    <p:extLst>
      <p:ext uri="{BB962C8B-B14F-4D97-AF65-F5344CB8AC3E}">
        <p14:creationId xmlns:p14="http://schemas.microsoft.com/office/powerpoint/2010/main" val="313419342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206981-FBE0-E76D-21C1-27DC747531E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2E4F725-C5C7-02DD-0FFD-D58A2888E1C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A8C9CA8-67AB-C90C-2076-F6A41A22788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8210CC8-95E1-858A-9B96-30C42043D92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7E4C1C4-CE4B-1223-A352-29E4D33A33B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19881AD-8516-1C3F-F5CD-4E5038116918}"/>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E87ECB8D-9EF9-1DE0-F7E8-B572C19DE55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0E0F457-BEDE-F996-1DDA-EE340224F58E}"/>
              </a:ext>
            </a:extLst>
          </p:cNvPr>
          <p:cNvSpPr>
            <a:spLocks noGrp="1"/>
          </p:cNvSpPr>
          <p:nvPr>
            <p:ph type="sldNum" sz="quarter" idx="12"/>
          </p:nvPr>
        </p:nvSpPr>
        <p:spPr/>
        <p:txBody>
          <a:bodyPr/>
          <a:lstStyle/>
          <a:p>
            <a:fld id="{A29219C2-B06A-43DF-BB07-372D1791B8BD}" type="slidenum">
              <a:rPr lang="en-US" smtClean="0"/>
              <a:t>‹#›</a:t>
            </a:fld>
            <a:endParaRPr lang="en-US"/>
          </a:p>
        </p:txBody>
      </p:sp>
    </p:spTree>
    <p:extLst>
      <p:ext uri="{BB962C8B-B14F-4D97-AF65-F5344CB8AC3E}">
        <p14:creationId xmlns:p14="http://schemas.microsoft.com/office/powerpoint/2010/main" val="427755201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273555-0B6B-4E9B-E814-E9D4EADBDA1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AA4AE61-8806-46EE-1B00-8D4392FA0B09}"/>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7316E180-E62C-8C93-194E-18AF2693C54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8238E25-853C-F927-6DF0-BD6AF070EA17}"/>
              </a:ext>
            </a:extLst>
          </p:cNvPr>
          <p:cNvSpPr>
            <a:spLocks noGrp="1"/>
          </p:cNvSpPr>
          <p:nvPr>
            <p:ph type="sldNum" sz="quarter" idx="12"/>
          </p:nvPr>
        </p:nvSpPr>
        <p:spPr/>
        <p:txBody>
          <a:bodyPr/>
          <a:lstStyle/>
          <a:p>
            <a:fld id="{A29219C2-B06A-43DF-BB07-372D1791B8BD}" type="slidenum">
              <a:rPr lang="en-US" smtClean="0"/>
              <a:t>‹#›</a:t>
            </a:fld>
            <a:endParaRPr lang="en-US"/>
          </a:p>
        </p:txBody>
      </p:sp>
    </p:spTree>
    <p:extLst>
      <p:ext uri="{BB962C8B-B14F-4D97-AF65-F5344CB8AC3E}">
        <p14:creationId xmlns:p14="http://schemas.microsoft.com/office/powerpoint/2010/main" val="314253624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12DDEF8-E526-7A54-0DDA-E3457F046788}"/>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41EB1A4B-A777-E681-8B8E-1DE8B2112EF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BB97602-A85E-EE5D-8BF5-EEF5C9AD9767}"/>
              </a:ext>
            </a:extLst>
          </p:cNvPr>
          <p:cNvSpPr>
            <a:spLocks noGrp="1"/>
          </p:cNvSpPr>
          <p:nvPr>
            <p:ph type="sldNum" sz="quarter" idx="12"/>
          </p:nvPr>
        </p:nvSpPr>
        <p:spPr/>
        <p:txBody>
          <a:bodyPr/>
          <a:lstStyle/>
          <a:p>
            <a:fld id="{A29219C2-B06A-43DF-BB07-372D1791B8BD}" type="slidenum">
              <a:rPr lang="en-US" smtClean="0"/>
              <a:t>‹#›</a:t>
            </a:fld>
            <a:endParaRPr lang="en-US"/>
          </a:p>
        </p:txBody>
      </p:sp>
    </p:spTree>
    <p:extLst>
      <p:ext uri="{BB962C8B-B14F-4D97-AF65-F5344CB8AC3E}">
        <p14:creationId xmlns:p14="http://schemas.microsoft.com/office/powerpoint/2010/main" val="262740367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5A2024-9339-B416-A91A-5EF95AF68AC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B964EA9-408F-A815-FD75-66B67CF0962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0E35EE0-E134-274C-155B-313575BE015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4641B9B-5DE9-2308-E2D5-9F6B14849108}"/>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3BF5D811-C4C6-0B29-C212-03AFB8A00A3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6AAED8F-EBCE-2287-BD76-2D1A19FE02BF}"/>
              </a:ext>
            </a:extLst>
          </p:cNvPr>
          <p:cNvSpPr>
            <a:spLocks noGrp="1"/>
          </p:cNvSpPr>
          <p:nvPr>
            <p:ph type="sldNum" sz="quarter" idx="12"/>
          </p:nvPr>
        </p:nvSpPr>
        <p:spPr/>
        <p:txBody>
          <a:bodyPr/>
          <a:lstStyle/>
          <a:p>
            <a:fld id="{A29219C2-B06A-43DF-BB07-372D1791B8BD}" type="slidenum">
              <a:rPr lang="en-US" smtClean="0"/>
              <a:t>‹#›</a:t>
            </a:fld>
            <a:endParaRPr lang="en-US"/>
          </a:p>
        </p:txBody>
      </p:sp>
    </p:spTree>
    <p:extLst>
      <p:ext uri="{BB962C8B-B14F-4D97-AF65-F5344CB8AC3E}">
        <p14:creationId xmlns:p14="http://schemas.microsoft.com/office/powerpoint/2010/main" val="268010246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93CEE1-D07A-C249-CEBC-97F243870AB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D9CDFBF-EE84-1557-223A-E752EAB34B1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DC1F927-A6B9-1BE9-6E93-B23BFEEC958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DD05DFE-F035-C8A1-67CE-CAF13C9CDC2F}"/>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D6229142-4575-B972-780D-0FEBDCD73EC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74C1E90-3B9F-6C08-8A08-274197B67A47}"/>
              </a:ext>
            </a:extLst>
          </p:cNvPr>
          <p:cNvSpPr>
            <a:spLocks noGrp="1"/>
          </p:cNvSpPr>
          <p:nvPr>
            <p:ph type="sldNum" sz="quarter" idx="12"/>
          </p:nvPr>
        </p:nvSpPr>
        <p:spPr/>
        <p:txBody>
          <a:bodyPr/>
          <a:lstStyle/>
          <a:p>
            <a:fld id="{A29219C2-B06A-43DF-BB07-372D1791B8BD}" type="slidenum">
              <a:rPr lang="en-US" smtClean="0"/>
              <a:t>‹#›</a:t>
            </a:fld>
            <a:endParaRPr lang="en-US"/>
          </a:p>
        </p:txBody>
      </p:sp>
    </p:spTree>
    <p:extLst>
      <p:ext uri="{BB962C8B-B14F-4D97-AF65-F5344CB8AC3E}">
        <p14:creationId xmlns:p14="http://schemas.microsoft.com/office/powerpoint/2010/main" val="248601797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34D265-4F1C-A9B7-B55F-0A0972D1769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3411B56-05BE-D0D1-56E2-C7D2CB167BE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28F6E66-D3AE-88F2-D17E-FF4E8BF94A6D}"/>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61F2A612-336F-9F09-68E8-FE9B0ABA57C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1FFC6B5-0C8E-BACC-C82B-000CF97B4A5E}"/>
              </a:ext>
            </a:extLst>
          </p:cNvPr>
          <p:cNvSpPr>
            <a:spLocks noGrp="1"/>
          </p:cNvSpPr>
          <p:nvPr>
            <p:ph type="sldNum" sz="quarter" idx="12"/>
          </p:nvPr>
        </p:nvSpPr>
        <p:spPr/>
        <p:txBody>
          <a:bodyPr/>
          <a:lstStyle/>
          <a:p>
            <a:fld id="{A29219C2-B06A-43DF-BB07-372D1791B8BD}" type="slidenum">
              <a:rPr lang="en-US" smtClean="0"/>
              <a:t>‹#›</a:t>
            </a:fld>
            <a:endParaRPr lang="en-US"/>
          </a:p>
        </p:txBody>
      </p:sp>
    </p:spTree>
    <p:extLst>
      <p:ext uri="{BB962C8B-B14F-4D97-AF65-F5344CB8AC3E}">
        <p14:creationId xmlns:p14="http://schemas.microsoft.com/office/powerpoint/2010/main" val="371728314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FA12CE6-B31A-4746-E4E4-F5D91FFE98D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A157222-E41C-0257-A1A2-2EF7179A5AE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543F216-A727-08BE-6B7F-5D6FC1AD2B08}"/>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1C6FB58F-5037-32FF-DC67-D69C79A2A06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AFB5D66-8FA8-819C-CD2C-3EB5D526F718}"/>
              </a:ext>
            </a:extLst>
          </p:cNvPr>
          <p:cNvSpPr>
            <a:spLocks noGrp="1"/>
          </p:cNvSpPr>
          <p:nvPr>
            <p:ph type="sldNum" sz="quarter" idx="12"/>
          </p:nvPr>
        </p:nvSpPr>
        <p:spPr/>
        <p:txBody>
          <a:bodyPr/>
          <a:lstStyle/>
          <a:p>
            <a:fld id="{A29219C2-B06A-43DF-BB07-372D1791B8BD}" type="slidenum">
              <a:rPr lang="en-US" smtClean="0"/>
              <a:t>‹#›</a:t>
            </a:fld>
            <a:endParaRPr lang="en-US"/>
          </a:p>
        </p:txBody>
      </p:sp>
    </p:spTree>
    <p:extLst>
      <p:ext uri="{BB962C8B-B14F-4D97-AF65-F5344CB8AC3E}">
        <p14:creationId xmlns:p14="http://schemas.microsoft.com/office/powerpoint/2010/main" val="176233390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itle only" userDrawn="1">
  <p:cSld name="1_Title only">
    <p:spTree>
      <p:nvGrpSpPr>
        <p:cNvPr id="1" name="Shape 262"/>
        <p:cNvGrpSpPr/>
        <p:nvPr/>
      </p:nvGrpSpPr>
      <p:grpSpPr>
        <a:xfrm>
          <a:off x="0" y="0"/>
          <a:ext cx="0" cy="0"/>
          <a:chOff x="0" y="0"/>
          <a:chExt cx="0" cy="0"/>
        </a:xfrm>
      </p:grpSpPr>
      <p:pic>
        <p:nvPicPr>
          <p:cNvPr id="3" name="Picture 2">
            <a:extLst>
              <a:ext uri="{FF2B5EF4-FFF2-40B4-BE49-F238E27FC236}">
                <a16:creationId xmlns:a16="http://schemas.microsoft.com/office/drawing/2014/main" id="{A146D43C-1A33-37EA-3288-BC73D2C8F3E0}"/>
              </a:ext>
            </a:extLst>
          </p:cNvPr>
          <p:cNvPicPr>
            <a:picLocks noChangeAspect="1"/>
          </p:cNvPicPr>
          <p:nvPr userDrawn="1"/>
        </p:nvPicPr>
        <p:blipFill>
          <a:blip r:embed="rId2">
            <a:extLst>
              <a:ext uri="{28A0092B-C50C-407E-A947-70E740481C1C}">
                <a14:useLocalDpi xmlns:a14="http://schemas.microsoft.com/office/drawing/2010/main" val="0"/>
              </a:ext>
            </a:extLst>
          </a:blip>
          <a:srcRect t="9304" r="47341" b="15119"/>
          <a:stretch>
            <a:fillRect/>
          </a:stretch>
        </p:blipFill>
        <p:spPr>
          <a:xfrm>
            <a:off x="6085211" y="-51602"/>
            <a:ext cx="6146541" cy="6904595"/>
          </a:xfrm>
          <a:prstGeom prst="rect">
            <a:avLst/>
          </a:prstGeom>
        </p:spPr>
      </p:pic>
      <p:sp>
        <p:nvSpPr>
          <p:cNvPr id="264" name="Google Shape;264;p6"/>
          <p:cNvSpPr/>
          <p:nvPr/>
        </p:nvSpPr>
        <p:spPr>
          <a:xfrm>
            <a:off x="0" y="6435200"/>
            <a:ext cx="12192000" cy="4228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sp>
        <p:nvSpPr>
          <p:cNvPr id="4" name="Google Shape;264;p6">
            <a:extLst>
              <a:ext uri="{FF2B5EF4-FFF2-40B4-BE49-F238E27FC236}">
                <a16:creationId xmlns:a16="http://schemas.microsoft.com/office/drawing/2014/main" id="{EE02FD47-36C7-A03A-1A2F-DA7DBBBF2166}"/>
              </a:ext>
            </a:extLst>
          </p:cNvPr>
          <p:cNvSpPr/>
          <p:nvPr userDrawn="1"/>
        </p:nvSpPr>
        <p:spPr>
          <a:xfrm>
            <a:off x="-21578" y="-18297"/>
            <a:ext cx="12213578" cy="152237"/>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pic>
        <p:nvPicPr>
          <p:cNvPr id="2" name="Picture 1" descr="A yellow rubber duck in a blue bowl&#10;&#10;Description automatically generated">
            <a:extLst>
              <a:ext uri="{FF2B5EF4-FFF2-40B4-BE49-F238E27FC236}">
                <a16:creationId xmlns:a16="http://schemas.microsoft.com/office/drawing/2014/main" id="{198E2710-9C78-CE23-1DA9-14AC51A5CE02}"/>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1636443" y="6458846"/>
            <a:ext cx="441258" cy="373332"/>
          </a:xfrm>
          <a:prstGeom prst="rect">
            <a:avLst/>
          </a:prstGeom>
        </p:spPr>
      </p:pic>
      <p:sp>
        <p:nvSpPr>
          <p:cNvPr id="5" name="TextBox 4">
            <a:extLst>
              <a:ext uri="{FF2B5EF4-FFF2-40B4-BE49-F238E27FC236}">
                <a16:creationId xmlns:a16="http://schemas.microsoft.com/office/drawing/2014/main" id="{917DDA59-D975-4DFE-9954-43DB75C0E848}"/>
              </a:ext>
            </a:extLst>
          </p:cNvPr>
          <p:cNvSpPr txBox="1"/>
          <p:nvPr userDrawn="1"/>
        </p:nvSpPr>
        <p:spPr>
          <a:xfrm>
            <a:off x="661603" y="6432068"/>
            <a:ext cx="6435883" cy="400110"/>
          </a:xfrm>
          <a:prstGeom prst="rect">
            <a:avLst/>
          </a:prstGeom>
          <a:noFill/>
        </p:spPr>
        <p:txBody>
          <a:bodyPr wrap="square">
            <a:spAutoFit/>
          </a:bodyPr>
          <a:lstStyle/>
          <a:p>
            <a:r>
              <a:rPr lang="en-US" sz="1800" b="1" dirty="0">
                <a:solidFill>
                  <a:schemeClr val="accent3"/>
                </a:solidFill>
                <a:latin typeface="Segoe UI" panose="020B0502040204020203" pitchFamily="34" charset="0"/>
                <a:cs typeface="Segoe UI" panose="020B0502040204020203" pitchFamily="34" charset="0"/>
              </a:rPr>
              <a:t>Training Deck </a:t>
            </a:r>
            <a:r>
              <a:rPr lang="en-US" sz="2000" b="1" dirty="0">
                <a:solidFill>
                  <a:srgbClr val="F0B21D"/>
                </a:solidFill>
                <a:latin typeface="Segoe UI" panose="020B0502040204020203" pitchFamily="34" charset="0"/>
                <a:cs typeface="Segoe UI" panose="020B0502040204020203" pitchFamily="34" charset="0"/>
              </a:rPr>
              <a:t>SEWP VI</a:t>
            </a:r>
            <a:endParaRPr lang="en-US" dirty="0"/>
          </a:p>
        </p:txBody>
      </p:sp>
      <p:cxnSp>
        <p:nvCxnSpPr>
          <p:cNvPr id="6" name="Straight Connector 5">
            <a:extLst>
              <a:ext uri="{FF2B5EF4-FFF2-40B4-BE49-F238E27FC236}">
                <a16:creationId xmlns:a16="http://schemas.microsoft.com/office/drawing/2014/main" id="{CCA66AED-13DD-D1E8-39B6-A5000FCEAA53}"/>
              </a:ext>
            </a:extLst>
          </p:cNvPr>
          <p:cNvCxnSpPr/>
          <p:nvPr userDrawn="1"/>
        </p:nvCxnSpPr>
        <p:spPr>
          <a:xfrm>
            <a:off x="541401" y="1119248"/>
            <a:ext cx="11158870" cy="0"/>
          </a:xfrm>
          <a:prstGeom prst="line">
            <a:avLst/>
          </a:prstGeom>
          <a:ln w="19050">
            <a:solidFill>
              <a:srgbClr val="FFC000"/>
            </a:solidFill>
          </a:ln>
          <a:effectLst>
            <a:outerShdw blurRad="50800" dist="38100" dir="5400000" algn="t" rotWithShape="0">
              <a:prstClr val="black">
                <a:alpha val="40000"/>
              </a:prstClr>
            </a:outerShdw>
          </a:effectLst>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66094081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slide" userDrawn="1">
  <p:cSld name="1_Title slide">
    <p:spTree>
      <p:nvGrpSpPr>
        <p:cNvPr id="1" name="Shape 8"/>
        <p:cNvGrpSpPr/>
        <p:nvPr/>
      </p:nvGrpSpPr>
      <p:grpSpPr>
        <a:xfrm>
          <a:off x="0" y="0"/>
          <a:ext cx="0" cy="0"/>
          <a:chOff x="0" y="0"/>
          <a:chExt cx="0" cy="0"/>
        </a:xfrm>
      </p:grpSpPr>
      <p:pic>
        <p:nvPicPr>
          <p:cNvPr id="24" name="Picture 23">
            <a:extLst>
              <a:ext uri="{FF2B5EF4-FFF2-40B4-BE49-F238E27FC236}">
                <a16:creationId xmlns:a16="http://schemas.microsoft.com/office/drawing/2014/main" id="{D0BE8E88-8193-11D6-0D9C-5A04BF3B30DA}"/>
              </a:ext>
            </a:extLst>
          </p:cNvPr>
          <p:cNvPicPr>
            <a:picLocks noChangeAspect="1"/>
          </p:cNvPicPr>
          <p:nvPr userDrawn="1"/>
        </p:nvPicPr>
        <p:blipFill>
          <a:blip r:embed="rId2">
            <a:alphaModFix amt="35000"/>
            <a:extLst>
              <a:ext uri="{28A0092B-C50C-407E-A947-70E740481C1C}">
                <a14:useLocalDpi xmlns:a14="http://schemas.microsoft.com/office/drawing/2010/main" val="0"/>
              </a:ext>
            </a:extLst>
          </a:blip>
          <a:srcRect l="3042" r="3042"/>
          <a:stretch/>
        </p:blipFill>
        <p:spPr>
          <a:xfrm>
            <a:off x="-1" y="204438"/>
            <a:ext cx="12192000" cy="5344944"/>
          </a:xfrm>
          <a:prstGeom prst="rect">
            <a:avLst/>
          </a:prstGeom>
        </p:spPr>
      </p:pic>
      <p:sp>
        <p:nvSpPr>
          <p:cNvPr id="48" name="Google Shape;48;p2"/>
          <p:cNvSpPr/>
          <p:nvPr/>
        </p:nvSpPr>
        <p:spPr>
          <a:xfrm>
            <a:off x="603565" y="-184837"/>
            <a:ext cx="11588435" cy="1280960"/>
          </a:xfrm>
          <a:custGeom>
            <a:avLst/>
            <a:gdLst/>
            <a:ahLst/>
            <a:cxnLst/>
            <a:rect l="l" t="t" r="r" b="b"/>
            <a:pathLst>
              <a:path w="287196" h="23822" extrusionOk="0">
                <a:moveTo>
                  <a:pt x="1" y="0"/>
                </a:moveTo>
                <a:lnTo>
                  <a:pt x="1" y="23822"/>
                </a:lnTo>
                <a:lnTo>
                  <a:pt x="287196" y="23822"/>
                </a:lnTo>
                <a:lnTo>
                  <a:pt x="287196" y="0"/>
                </a:lnTo>
                <a:close/>
              </a:path>
            </a:pathLst>
          </a:custGeom>
          <a:solidFill>
            <a:srgbClr val="31255B"/>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2" name="Google Shape;48;p2">
            <a:extLst>
              <a:ext uri="{FF2B5EF4-FFF2-40B4-BE49-F238E27FC236}">
                <a16:creationId xmlns:a16="http://schemas.microsoft.com/office/drawing/2014/main" id="{412AD512-2397-3DF0-AC33-CBA7EED05C68}"/>
              </a:ext>
            </a:extLst>
          </p:cNvPr>
          <p:cNvSpPr/>
          <p:nvPr userDrawn="1"/>
        </p:nvSpPr>
        <p:spPr>
          <a:xfrm>
            <a:off x="2" y="-184836"/>
            <a:ext cx="3897296" cy="2019448"/>
          </a:xfrm>
          <a:custGeom>
            <a:avLst/>
            <a:gdLst/>
            <a:ahLst/>
            <a:cxnLst/>
            <a:rect l="l" t="t" r="r" b="b"/>
            <a:pathLst>
              <a:path w="287196" h="23822" extrusionOk="0">
                <a:moveTo>
                  <a:pt x="1" y="0"/>
                </a:moveTo>
                <a:lnTo>
                  <a:pt x="1" y="23822"/>
                </a:lnTo>
                <a:lnTo>
                  <a:pt x="287196" y="23822"/>
                </a:lnTo>
                <a:lnTo>
                  <a:pt x="287196" y="0"/>
                </a:lnTo>
                <a:close/>
              </a:path>
            </a:pathLst>
          </a:custGeom>
          <a:solidFill>
            <a:srgbClr val="3279B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dirty="0"/>
          </a:p>
        </p:txBody>
      </p:sp>
      <p:sp>
        <p:nvSpPr>
          <p:cNvPr id="4" name="Google Shape;48;p2">
            <a:extLst>
              <a:ext uri="{FF2B5EF4-FFF2-40B4-BE49-F238E27FC236}">
                <a16:creationId xmlns:a16="http://schemas.microsoft.com/office/drawing/2014/main" id="{C89E98AA-C39A-783B-A109-E52DB09F7893}"/>
              </a:ext>
            </a:extLst>
          </p:cNvPr>
          <p:cNvSpPr/>
          <p:nvPr userDrawn="1"/>
        </p:nvSpPr>
        <p:spPr>
          <a:xfrm rot="10800000">
            <a:off x="-86512" y="6294787"/>
            <a:ext cx="12278511" cy="636445"/>
          </a:xfrm>
          <a:custGeom>
            <a:avLst/>
            <a:gdLst/>
            <a:ahLst/>
            <a:cxnLst/>
            <a:rect l="l" t="t" r="r" b="b"/>
            <a:pathLst>
              <a:path w="287196" h="23822" extrusionOk="0">
                <a:moveTo>
                  <a:pt x="1" y="0"/>
                </a:moveTo>
                <a:lnTo>
                  <a:pt x="1" y="23822"/>
                </a:lnTo>
                <a:lnTo>
                  <a:pt x="287196" y="23822"/>
                </a:lnTo>
                <a:lnTo>
                  <a:pt x="287196" y="0"/>
                </a:lnTo>
                <a:close/>
              </a:path>
            </a:pathLst>
          </a:custGeom>
          <a:solidFill>
            <a:srgbClr val="F7D44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dirty="0"/>
          </a:p>
        </p:txBody>
      </p:sp>
      <p:sp>
        <p:nvSpPr>
          <p:cNvPr id="5" name="Google Shape;48;p2">
            <a:extLst>
              <a:ext uri="{FF2B5EF4-FFF2-40B4-BE49-F238E27FC236}">
                <a16:creationId xmlns:a16="http://schemas.microsoft.com/office/drawing/2014/main" id="{86FE0707-5DC1-AEDE-F0E9-E68E1399E99D}"/>
              </a:ext>
            </a:extLst>
          </p:cNvPr>
          <p:cNvSpPr/>
          <p:nvPr userDrawn="1"/>
        </p:nvSpPr>
        <p:spPr>
          <a:xfrm rot="10800000">
            <a:off x="7616981" y="3983526"/>
            <a:ext cx="4575017" cy="2947705"/>
          </a:xfrm>
          <a:custGeom>
            <a:avLst/>
            <a:gdLst/>
            <a:ahLst/>
            <a:cxnLst/>
            <a:rect l="l" t="t" r="r" b="b"/>
            <a:pathLst>
              <a:path w="287196" h="23822" extrusionOk="0">
                <a:moveTo>
                  <a:pt x="1" y="0"/>
                </a:moveTo>
                <a:lnTo>
                  <a:pt x="1" y="23822"/>
                </a:lnTo>
                <a:lnTo>
                  <a:pt x="287196" y="23822"/>
                </a:lnTo>
                <a:lnTo>
                  <a:pt x="287196" y="0"/>
                </a:lnTo>
                <a:close/>
              </a:path>
            </a:pathLst>
          </a:custGeom>
          <a:solidFill>
            <a:srgbClr val="3279B4"/>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sz="2400"/>
          </a:p>
        </p:txBody>
      </p:sp>
      <p:sp>
        <p:nvSpPr>
          <p:cNvPr id="12" name="Rectangle 11">
            <a:extLst>
              <a:ext uri="{FF2B5EF4-FFF2-40B4-BE49-F238E27FC236}">
                <a16:creationId xmlns:a16="http://schemas.microsoft.com/office/drawing/2014/main" id="{4919CBFB-8615-8590-72F8-2F2D39ED8C1F}"/>
              </a:ext>
            </a:extLst>
          </p:cNvPr>
          <p:cNvSpPr/>
          <p:nvPr userDrawn="1"/>
        </p:nvSpPr>
        <p:spPr>
          <a:xfrm>
            <a:off x="-86513" y="5023389"/>
            <a:ext cx="12278511" cy="1271396"/>
          </a:xfrm>
          <a:prstGeom prst="rect">
            <a:avLst/>
          </a:prstGeom>
          <a:solidFill>
            <a:srgbClr val="31255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400"/>
          </a:p>
        </p:txBody>
      </p:sp>
    </p:spTree>
    <p:extLst>
      <p:ext uri="{BB962C8B-B14F-4D97-AF65-F5344CB8AC3E}">
        <p14:creationId xmlns:p14="http://schemas.microsoft.com/office/powerpoint/2010/main" val="377198277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reserve="1">
  <p:cSld name="2_Title only">
    <p:spTree>
      <p:nvGrpSpPr>
        <p:cNvPr id="1" name="Shape 262"/>
        <p:cNvGrpSpPr/>
        <p:nvPr/>
      </p:nvGrpSpPr>
      <p:grpSpPr>
        <a:xfrm>
          <a:off x="0" y="0"/>
          <a:ext cx="0" cy="0"/>
          <a:chOff x="0" y="0"/>
          <a:chExt cx="0" cy="0"/>
        </a:xfrm>
      </p:grpSpPr>
      <p:pic>
        <p:nvPicPr>
          <p:cNvPr id="3" name="Picture 2">
            <a:extLst>
              <a:ext uri="{FF2B5EF4-FFF2-40B4-BE49-F238E27FC236}">
                <a16:creationId xmlns:a16="http://schemas.microsoft.com/office/drawing/2014/main" id="{A146D43C-1A33-37EA-3288-BC73D2C8F3E0}"/>
              </a:ext>
            </a:extLst>
          </p:cNvPr>
          <p:cNvPicPr>
            <a:picLocks noChangeAspect="1"/>
          </p:cNvPicPr>
          <p:nvPr userDrawn="1"/>
        </p:nvPicPr>
        <p:blipFill>
          <a:blip r:embed="rId2">
            <a:extLst>
              <a:ext uri="{28A0092B-C50C-407E-A947-70E740481C1C}">
                <a14:useLocalDpi xmlns:a14="http://schemas.microsoft.com/office/drawing/2010/main" val="0"/>
              </a:ext>
            </a:extLst>
          </a:blip>
          <a:srcRect t="9304" r="47341" b="15119"/>
          <a:stretch>
            <a:fillRect/>
          </a:stretch>
        </p:blipFill>
        <p:spPr>
          <a:xfrm>
            <a:off x="8479625" y="-56069"/>
            <a:ext cx="6128378" cy="6884192"/>
          </a:xfrm>
          <a:prstGeom prst="rect">
            <a:avLst/>
          </a:prstGeom>
        </p:spPr>
      </p:pic>
      <p:sp>
        <p:nvSpPr>
          <p:cNvPr id="263" name="Google Shape;263;p6"/>
          <p:cNvSpPr txBox="1">
            <a:spLocks noGrp="1"/>
          </p:cNvSpPr>
          <p:nvPr>
            <p:ph type="title"/>
          </p:nvPr>
        </p:nvSpPr>
        <p:spPr>
          <a:xfrm>
            <a:off x="952345" y="350177"/>
            <a:ext cx="10272000" cy="763600"/>
          </a:xfrm>
          <a:prstGeom prst="rect">
            <a:avLst/>
          </a:prstGeom>
          <a:ln w="28575">
            <a:solidFill>
              <a:srgbClr val="002060"/>
            </a:solidFill>
          </a:ln>
        </p:spPr>
        <p:txBody>
          <a:bodyPr spcFirstLastPara="1" wrap="square" lIns="91425" tIns="91425" rIns="91425" bIns="91425" anchor="b"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dirty="0"/>
          </a:p>
        </p:txBody>
      </p:sp>
      <p:sp>
        <p:nvSpPr>
          <p:cNvPr id="264" name="Google Shape;264;p6"/>
          <p:cNvSpPr/>
          <p:nvPr/>
        </p:nvSpPr>
        <p:spPr>
          <a:xfrm>
            <a:off x="0" y="6435200"/>
            <a:ext cx="12192000" cy="4228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sp>
        <p:nvSpPr>
          <p:cNvPr id="4" name="Google Shape;264;p6">
            <a:extLst>
              <a:ext uri="{FF2B5EF4-FFF2-40B4-BE49-F238E27FC236}">
                <a16:creationId xmlns:a16="http://schemas.microsoft.com/office/drawing/2014/main" id="{EE02FD47-36C7-A03A-1A2F-DA7DBBBF2166}"/>
              </a:ext>
            </a:extLst>
          </p:cNvPr>
          <p:cNvSpPr/>
          <p:nvPr userDrawn="1"/>
        </p:nvSpPr>
        <p:spPr>
          <a:xfrm>
            <a:off x="-21578" y="-18297"/>
            <a:ext cx="12213578" cy="152237"/>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pic>
        <p:nvPicPr>
          <p:cNvPr id="2" name="Picture 1" descr="A yellow rubber duck in a blue bowl&#10;&#10;Description automatically generated">
            <a:extLst>
              <a:ext uri="{FF2B5EF4-FFF2-40B4-BE49-F238E27FC236}">
                <a16:creationId xmlns:a16="http://schemas.microsoft.com/office/drawing/2014/main" id="{D2B09E87-A64F-6412-C71A-1C161E846EC3}"/>
              </a:ext>
            </a:extLst>
          </p:cNvPr>
          <p:cNvPicPr>
            <a:picLocks noChangeAspect="1"/>
          </p:cNvPicPr>
          <p:nvPr userDrawn="1"/>
        </p:nvPicPr>
        <p:blipFill>
          <a:blip r:embed="rId3" cstate="screen">
            <a:extLst>
              <a:ext uri="{28A0092B-C50C-407E-A947-70E740481C1C}">
                <a14:useLocalDpi xmlns:a14="http://schemas.microsoft.com/office/drawing/2010/main" val="0"/>
              </a:ext>
            </a:extLst>
          </a:blip>
          <a:stretch>
            <a:fillRect/>
          </a:stretch>
        </p:blipFill>
        <p:spPr>
          <a:xfrm>
            <a:off x="11636443" y="6458846"/>
            <a:ext cx="441258" cy="373332"/>
          </a:xfrm>
          <a:prstGeom prst="rect">
            <a:avLst/>
          </a:prstGeom>
        </p:spPr>
      </p:pic>
      <p:sp>
        <p:nvSpPr>
          <p:cNvPr id="5" name="TextBox 4">
            <a:extLst>
              <a:ext uri="{FF2B5EF4-FFF2-40B4-BE49-F238E27FC236}">
                <a16:creationId xmlns:a16="http://schemas.microsoft.com/office/drawing/2014/main" id="{831A4A4F-E125-387B-DE9C-0882BD2754DB}"/>
              </a:ext>
            </a:extLst>
          </p:cNvPr>
          <p:cNvSpPr txBox="1"/>
          <p:nvPr userDrawn="1"/>
        </p:nvSpPr>
        <p:spPr>
          <a:xfrm>
            <a:off x="661603" y="6432068"/>
            <a:ext cx="6435883" cy="400110"/>
          </a:xfrm>
          <a:prstGeom prst="rect">
            <a:avLst/>
          </a:prstGeom>
          <a:noFill/>
        </p:spPr>
        <p:txBody>
          <a:bodyPr wrap="square">
            <a:spAutoFit/>
          </a:bodyPr>
          <a:lstStyle/>
          <a:p>
            <a:r>
              <a:rPr lang="en-US" sz="1800" b="1" dirty="0">
                <a:solidFill>
                  <a:schemeClr val="accent3"/>
                </a:solidFill>
                <a:latin typeface="Segoe UI" panose="020B0502040204020203" pitchFamily="34" charset="0"/>
                <a:cs typeface="Segoe UI" panose="020B0502040204020203" pitchFamily="34" charset="0"/>
              </a:rPr>
              <a:t>Training Deck </a:t>
            </a:r>
            <a:r>
              <a:rPr lang="en-US" sz="2000" b="1" dirty="0">
                <a:solidFill>
                  <a:srgbClr val="F0B21D"/>
                </a:solidFill>
                <a:latin typeface="Segoe UI" panose="020B0502040204020203" pitchFamily="34" charset="0"/>
                <a:cs typeface="Segoe UI" panose="020B0502040204020203" pitchFamily="34" charset="0"/>
              </a:rPr>
              <a:t>SEWP VI</a:t>
            </a:r>
            <a:endParaRPr lang="en-US" dirty="0"/>
          </a:p>
        </p:txBody>
      </p:sp>
    </p:spTree>
    <p:extLst>
      <p:ext uri="{BB962C8B-B14F-4D97-AF65-F5344CB8AC3E}">
        <p14:creationId xmlns:p14="http://schemas.microsoft.com/office/powerpoint/2010/main" val="302435133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80"/>
        <p:cNvGrpSpPr/>
        <p:nvPr/>
      </p:nvGrpSpPr>
      <p:grpSpPr>
        <a:xfrm>
          <a:off x="0" y="0"/>
          <a:ext cx="0" cy="0"/>
          <a:chOff x="0" y="0"/>
          <a:chExt cx="0" cy="0"/>
        </a:xfrm>
      </p:grpSpPr>
      <p:sp>
        <p:nvSpPr>
          <p:cNvPr id="81" name="Google Shape;81;p3"/>
          <p:cNvSpPr txBox="1">
            <a:spLocks noGrp="1"/>
          </p:cNvSpPr>
          <p:nvPr>
            <p:ph type="title"/>
          </p:nvPr>
        </p:nvSpPr>
        <p:spPr>
          <a:xfrm>
            <a:off x="1738400" y="2467905"/>
            <a:ext cx="8715200" cy="17032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60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82" name="Google Shape;82;p3"/>
          <p:cNvSpPr txBox="1">
            <a:spLocks noGrp="1"/>
          </p:cNvSpPr>
          <p:nvPr>
            <p:ph type="title" idx="2" hasCustomPrompt="1"/>
          </p:nvPr>
        </p:nvSpPr>
        <p:spPr>
          <a:xfrm>
            <a:off x="5486400" y="959661"/>
            <a:ext cx="1219200" cy="1219200"/>
          </a:xfrm>
          <a:prstGeom prst="rect">
            <a:avLst/>
          </a:prstGeom>
          <a:solidFill>
            <a:schemeClr val="dk1"/>
          </a:solidFill>
        </p:spPr>
        <p:txBody>
          <a:bodyPr spcFirstLastPara="1" wrap="square" lIns="91425" tIns="91425" rIns="91425" bIns="91425" anchor="ctr" anchorCtr="0">
            <a:noAutofit/>
          </a:bodyPr>
          <a:lstStyle>
            <a:lvl1pPr lvl="0" algn="ctr" rtl="0">
              <a:spcBef>
                <a:spcPts val="0"/>
              </a:spcBef>
              <a:spcAft>
                <a:spcPts val="0"/>
              </a:spcAft>
              <a:buSzPts val="6000"/>
              <a:buNone/>
              <a:defRPr>
                <a:solidFill>
                  <a:schemeClr val="dk2"/>
                </a:solidFill>
              </a:defRPr>
            </a:lvl1pPr>
            <a:lvl2pPr lvl="1" algn="ctr" rtl="0">
              <a:spcBef>
                <a:spcPts val="0"/>
              </a:spcBef>
              <a:spcAft>
                <a:spcPts val="0"/>
              </a:spcAft>
              <a:buSzPts val="6000"/>
              <a:buNone/>
              <a:defRPr sz="8000"/>
            </a:lvl2pPr>
            <a:lvl3pPr lvl="2" algn="ctr" rtl="0">
              <a:spcBef>
                <a:spcPts val="0"/>
              </a:spcBef>
              <a:spcAft>
                <a:spcPts val="0"/>
              </a:spcAft>
              <a:buSzPts val="6000"/>
              <a:buNone/>
              <a:defRPr sz="8000"/>
            </a:lvl3pPr>
            <a:lvl4pPr lvl="3" algn="ctr" rtl="0">
              <a:spcBef>
                <a:spcPts val="0"/>
              </a:spcBef>
              <a:spcAft>
                <a:spcPts val="0"/>
              </a:spcAft>
              <a:buSzPts val="6000"/>
              <a:buNone/>
              <a:defRPr sz="8000"/>
            </a:lvl4pPr>
            <a:lvl5pPr lvl="4" algn="ctr" rtl="0">
              <a:spcBef>
                <a:spcPts val="0"/>
              </a:spcBef>
              <a:spcAft>
                <a:spcPts val="0"/>
              </a:spcAft>
              <a:buSzPts val="6000"/>
              <a:buNone/>
              <a:defRPr sz="8000"/>
            </a:lvl5pPr>
            <a:lvl6pPr lvl="5" algn="ctr" rtl="0">
              <a:spcBef>
                <a:spcPts val="0"/>
              </a:spcBef>
              <a:spcAft>
                <a:spcPts val="0"/>
              </a:spcAft>
              <a:buSzPts val="6000"/>
              <a:buNone/>
              <a:defRPr sz="8000"/>
            </a:lvl6pPr>
            <a:lvl7pPr lvl="6" algn="ctr" rtl="0">
              <a:spcBef>
                <a:spcPts val="0"/>
              </a:spcBef>
              <a:spcAft>
                <a:spcPts val="0"/>
              </a:spcAft>
              <a:buSzPts val="6000"/>
              <a:buNone/>
              <a:defRPr sz="8000"/>
            </a:lvl7pPr>
            <a:lvl8pPr lvl="7" algn="ctr" rtl="0">
              <a:spcBef>
                <a:spcPts val="0"/>
              </a:spcBef>
              <a:spcAft>
                <a:spcPts val="0"/>
              </a:spcAft>
              <a:buSzPts val="6000"/>
              <a:buNone/>
              <a:defRPr sz="8000"/>
            </a:lvl8pPr>
            <a:lvl9pPr lvl="8" algn="ctr" rtl="0">
              <a:spcBef>
                <a:spcPts val="0"/>
              </a:spcBef>
              <a:spcAft>
                <a:spcPts val="0"/>
              </a:spcAft>
              <a:buSzPts val="6000"/>
              <a:buNone/>
              <a:defRPr sz="8000"/>
            </a:lvl9pPr>
          </a:lstStyle>
          <a:p>
            <a:r>
              <a:t>xx%</a:t>
            </a:r>
          </a:p>
        </p:txBody>
      </p:sp>
      <p:sp>
        <p:nvSpPr>
          <p:cNvPr id="83" name="Google Shape;83;p3"/>
          <p:cNvSpPr txBox="1">
            <a:spLocks noGrp="1"/>
          </p:cNvSpPr>
          <p:nvPr>
            <p:ph type="subTitle" idx="1"/>
          </p:nvPr>
        </p:nvSpPr>
        <p:spPr>
          <a:xfrm>
            <a:off x="3113400" y="4321533"/>
            <a:ext cx="5965200" cy="560800"/>
          </a:xfrm>
          <a:prstGeom prst="rect">
            <a:avLst/>
          </a:prstGeom>
          <a:solidFill>
            <a:schemeClr val="dk1"/>
          </a:solidFill>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2133">
                <a:solidFill>
                  <a:schemeClr val="dk2"/>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84" name="Google Shape;84;p3"/>
          <p:cNvSpPr/>
          <p:nvPr/>
        </p:nvSpPr>
        <p:spPr>
          <a:xfrm flipH="1">
            <a:off x="15" y="5713967"/>
            <a:ext cx="12192000" cy="11440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grpSp>
        <p:nvGrpSpPr>
          <p:cNvPr id="85" name="Google Shape;85;p3"/>
          <p:cNvGrpSpPr/>
          <p:nvPr/>
        </p:nvGrpSpPr>
        <p:grpSpPr>
          <a:xfrm flipH="1">
            <a:off x="11478463" y="35"/>
            <a:ext cx="713347" cy="713347"/>
            <a:chOff x="5807050" y="884950"/>
            <a:chExt cx="343550" cy="343550"/>
          </a:xfrm>
        </p:grpSpPr>
        <p:sp>
          <p:nvSpPr>
            <p:cNvPr id="86" name="Google Shape;86;p3"/>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7" name="Google Shape;87;p3"/>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8" name="Google Shape;88;p3"/>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89" name="Google Shape;89;p3"/>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0" name="Google Shape;90;p3"/>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1" name="Google Shape;91;p3"/>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2" name="Google Shape;92;p3"/>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3" name="Google Shape;93;p3"/>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4" name="Google Shape;94;p3"/>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95" name="Google Shape;95;p3"/>
          <p:cNvGrpSpPr/>
          <p:nvPr/>
        </p:nvGrpSpPr>
        <p:grpSpPr>
          <a:xfrm flipH="1">
            <a:off x="1" y="-7"/>
            <a:ext cx="1860044" cy="807341"/>
            <a:chOff x="3468800" y="239525"/>
            <a:chExt cx="843175" cy="365975"/>
          </a:xfrm>
        </p:grpSpPr>
        <p:sp>
          <p:nvSpPr>
            <p:cNvPr id="96" name="Google Shape;96;p3"/>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7" name="Google Shape;97;p3"/>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8" name="Google Shape;98;p3"/>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99" name="Google Shape;99;p3"/>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0" name="Google Shape;100;p3"/>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1" name="Google Shape;101;p3"/>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2" name="Google Shape;102;p3"/>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3" name="Google Shape;103;p3"/>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4" name="Google Shape;104;p3"/>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5" name="Google Shape;105;p3"/>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6" name="Google Shape;106;p3"/>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7" name="Google Shape;107;p3"/>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8" name="Google Shape;108;p3"/>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09" name="Google Shape;109;p3"/>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0" name="Google Shape;110;p3"/>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1" name="Google Shape;111;p3"/>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2" name="Google Shape;112;p3"/>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3" name="Google Shape;113;p3"/>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14" name="Google Shape;114;p3"/>
          <p:cNvGrpSpPr/>
          <p:nvPr/>
        </p:nvGrpSpPr>
        <p:grpSpPr>
          <a:xfrm rot="5400000" flipH="1">
            <a:off x="11014386" y="4758655"/>
            <a:ext cx="1422893" cy="275165"/>
            <a:chOff x="5589725" y="3057300"/>
            <a:chExt cx="352900" cy="68250"/>
          </a:xfrm>
        </p:grpSpPr>
        <p:sp>
          <p:nvSpPr>
            <p:cNvPr id="115" name="Google Shape;115;p3"/>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6" name="Google Shape;116;p3"/>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7" name="Google Shape;117;p3"/>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8" name="Google Shape;118;p3"/>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19" name="Google Shape;119;p3"/>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0" name="Google Shape;120;p3"/>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1" name="Google Shape;121;p3"/>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2" name="Google Shape;122;p3"/>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3" name="Google Shape;123;p3"/>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4" name="Google Shape;124;p3"/>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5" name="Google Shape;125;p3"/>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6" name="Google Shape;126;p3"/>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27" name="Google Shape;127;p3"/>
          <p:cNvGrpSpPr/>
          <p:nvPr/>
        </p:nvGrpSpPr>
        <p:grpSpPr>
          <a:xfrm rot="5400000" flipH="1">
            <a:off x="-232448" y="1608055"/>
            <a:ext cx="1422893" cy="275165"/>
            <a:chOff x="5589725" y="3057300"/>
            <a:chExt cx="352900" cy="68250"/>
          </a:xfrm>
        </p:grpSpPr>
        <p:sp>
          <p:nvSpPr>
            <p:cNvPr id="128" name="Google Shape;128;p3"/>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29" name="Google Shape;129;p3"/>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0" name="Google Shape;130;p3"/>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1" name="Google Shape;131;p3"/>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2" name="Google Shape;132;p3"/>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3" name="Google Shape;133;p3"/>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4" name="Google Shape;134;p3"/>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5" name="Google Shape;135;p3"/>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6" name="Google Shape;136;p3"/>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7" name="Google Shape;137;p3"/>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8" name="Google Shape;138;p3"/>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39" name="Google Shape;139;p3"/>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40" name="Google Shape;140;p3"/>
          <p:cNvGrpSpPr/>
          <p:nvPr/>
        </p:nvGrpSpPr>
        <p:grpSpPr>
          <a:xfrm rot="-5400000" flipH="1">
            <a:off x="5985383" y="5889330"/>
            <a:ext cx="221267" cy="1144021"/>
            <a:chOff x="1349300" y="3328375"/>
            <a:chExt cx="68250" cy="352875"/>
          </a:xfrm>
        </p:grpSpPr>
        <p:sp>
          <p:nvSpPr>
            <p:cNvPr id="141" name="Google Shape;141;p3"/>
            <p:cNvSpPr/>
            <p:nvPr/>
          </p:nvSpPr>
          <p:spPr>
            <a:xfrm>
              <a:off x="1349300" y="3665325"/>
              <a:ext cx="15900" cy="15925"/>
            </a:xfrm>
            <a:custGeom>
              <a:avLst/>
              <a:gdLst/>
              <a:ahLst/>
              <a:cxnLst/>
              <a:rect l="l" t="t" r="r" b="b"/>
              <a:pathLst>
                <a:path w="636" h="637" extrusionOk="0">
                  <a:moveTo>
                    <a:pt x="262" y="1"/>
                  </a:moveTo>
                  <a:lnTo>
                    <a:pt x="206" y="20"/>
                  </a:lnTo>
                  <a:lnTo>
                    <a:pt x="150" y="57"/>
                  </a:lnTo>
                  <a:lnTo>
                    <a:pt x="94" y="94"/>
                  </a:lnTo>
                  <a:lnTo>
                    <a:pt x="56" y="132"/>
                  </a:lnTo>
                  <a:lnTo>
                    <a:pt x="19" y="188"/>
                  </a:lnTo>
                  <a:lnTo>
                    <a:pt x="0" y="263"/>
                  </a:lnTo>
                  <a:lnTo>
                    <a:pt x="0" y="319"/>
                  </a:lnTo>
                  <a:lnTo>
                    <a:pt x="0" y="394"/>
                  </a:lnTo>
                  <a:lnTo>
                    <a:pt x="19" y="450"/>
                  </a:lnTo>
                  <a:lnTo>
                    <a:pt x="56" y="506"/>
                  </a:lnTo>
                  <a:lnTo>
                    <a:pt x="94" y="543"/>
                  </a:lnTo>
                  <a:lnTo>
                    <a:pt x="150" y="581"/>
                  </a:lnTo>
                  <a:lnTo>
                    <a:pt x="206" y="618"/>
                  </a:lnTo>
                  <a:lnTo>
                    <a:pt x="262" y="637"/>
                  </a:lnTo>
                  <a:lnTo>
                    <a:pt x="393" y="637"/>
                  </a:lnTo>
                  <a:lnTo>
                    <a:pt x="449" y="618"/>
                  </a:lnTo>
                  <a:lnTo>
                    <a:pt x="505" y="581"/>
                  </a:lnTo>
                  <a:lnTo>
                    <a:pt x="542" y="543"/>
                  </a:lnTo>
                  <a:lnTo>
                    <a:pt x="580" y="506"/>
                  </a:lnTo>
                  <a:lnTo>
                    <a:pt x="617" y="450"/>
                  </a:lnTo>
                  <a:lnTo>
                    <a:pt x="636" y="394"/>
                  </a:lnTo>
                  <a:lnTo>
                    <a:pt x="636" y="319"/>
                  </a:lnTo>
                  <a:lnTo>
                    <a:pt x="636" y="263"/>
                  </a:lnTo>
                  <a:lnTo>
                    <a:pt x="617" y="188"/>
                  </a:lnTo>
                  <a:lnTo>
                    <a:pt x="580" y="132"/>
                  </a:lnTo>
                  <a:lnTo>
                    <a:pt x="542" y="94"/>
                  </a:lnTo>
                  <a:lnTo>
                    <a:pt x="505" y="57"/>
                  </a:lnTo>
                  <a:lnTo>
                    <a:pt x="449" y="20"/>
                  </a:lnTo>
                  <a:lnTo>
                    <a:pt x="39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2" name="Google Shape;142;p3"/>
            <p:cNvSpPr/>
            <p:nvPr/>
          </p:nvSpPr>
          <p:spPr>
            <a:xfrm>
              <a:off x="1349300" y="3598025"/>
              <a:ext cx="15900" cy="15925"/>
            </a:xfrm>
            <a:custGeom>
              <a:avLst/>
              <a:gdLst/>
              <a:ahLst/>
              <a:cxnLst/>
              <a:rect l="l" t="t" r="r" b="b"/>
              <a:pathLst>
                <a:path w="636" h="637" extrusionOk="0">
                  <a:moveTo>
                    <a:pt x="262" y="1"/>
                  </a:moveTo>
                  <a:lnTo>
                    <a:pt x="206" y="20"/>
                  </a:lnTo>
                  <a:lnTo>
                    <a:pt x="150" y="57"/>
                  </a:lnTo>
                  <a:lnTo>
                    <a:pt x="94" y="94"/>
                  </a:lnTo>
                  <a:lnTo>
                    <a:pt x="56" y="132"/>
                  </a:lnTo>
                  <a:lnTo>
                    <a:pt x="19" y="188"/>
                  </a:lnTo>
                  <a:lnTo>
                    <a:pt x="0" y="244"/>
                  </a:lnTo>
                  <a:lnTo>
                    <a:pt x="0" y="319"/>
                  </a:lnTo>
                  <a:lnTo>
                    <a:pt x="0" y="375"/>
                  </a:lnTo>
                  <a:lnTo>
                    <a:pt x="19" y="450"/>
                  </a:lnTo>
                  <a:lnTo>
                    <a:pt x="56" y="487"/>
                  </a:lnTo>
                  <a:lnTo>
                    <a:pt x="94" y="543"/>
                  </a:lnTo>
                  <a:lnTo>
                    <a:pt x="150" y="580"/>
                  </a:lnTo>
                  <a:lnTo>
                    <a:pt x="206" y="618"/>
                  </a:lnTo>
                  <a:lnTo>
                    <a:pt x="262" y="637"/>
                  </a:lnTo>
                  <a:lnTo>
                    <a:pt x="393" y="637"/>
                  </a:lnTo>
                  <a:lnTo>
                    <a:pt x="449" y="618"/>
                  </a:lnTo>
                  <a:lnTo>
                    <a:pt x="505" y="580"/>
                  </a:lnTo>
                  <a:lnTo>
                    <a:pt x="542" y="543"/>
                  </a:lnTo>
                  <a:lnTo>
                    <a:pt x="580" y="487"/>
                  </a:lnTo>
                  <a:lnTo>
                    <a:pt x="617" y="450"/>
                  </a:lnTo>
                  <a:lnTo>
                    <a:pt x="636" y="375"/>
                  </a:lnTo>
                  <a:lnTo>
                    <a:pt x="636" y="319"/>
                  </a:lnTo>
                  <a:lnTo>
                    <a:pt x="636" y="244"/>
                  </a:lnTo>
                  <a:lnTo>
                    <a:pt x="617" y="188"/>
                  </a:lnTo>
                  <a:lnTo>
                    <a:pt x="580" y="132"/>
                  </a:lnTo>
                  <a:lnTo>
                    <a:pt x="542" y="94"/>
                  </a:lnTo>
                  <a:lnTo>
                    <a:pt x="505" y="57"/>
                  </a:lnTo>
                  <a:lnTo>
                    <a:pt x="449" y="20"/>
                  </a:lnTo>
                  <a:lnTo>
                    <a:pt x="39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3" name="Google Shape;143;p3"/>
            <p:cNvSpPr/>
            <p:nvPr/>
          </p:nvSpPr>
          <p:spPr>
            <a:xfrm>
              <a:off x="1349300" y="3530725"/>
              <a:ext cx="15900" cy="15925"/>
            </a:xfrm>
            <a:custGeom>
              <a:avLst/>
              <a:gdLst/>
              <a:ahLst/>
              <a:cxnLst/>
              <a:rect l="l" t="t" r="r" b="b"/>
              <a:pathLst>
                <a:path w="636" h="637" extrusionOk="0">
                  <a:moveTo>
                    <a:pt x="262" y="1"/>
                  </a:moveTo>
                  <a:lnTo>
                    <a:pt x="206" y="20"/>
                  </a:lnTo>
                  <a:lnTo>
                    <a:pt x="150" y="57"/>
                  </a:lnTo>
                  <a:lnTo>
                    <a:pt x="94" y="94"/>
                  </a:lnTo>
                  <a:lnTo>
                    <a:pt x="56" y="132"/>
                  </a:lnTo>
                  <a:lnTo>
                    <a:pt x="19" y="188"/>
                  </a:lnTo>
                  <a:lnTo>
                    <a:pt x="0" y="244"/>
                  </a:lnTo>
                  <a:lnTo>
                    <a:pt x="0" y="319"/>
                  </a:lnTo>
                  <a:lnTo>
                    <a:pt x="0" y="375"/>
                  </a:lnTo>
                  <a:lnTo>
                    <a:pt x="19" y="431"/>
                  </a:lnTo>
                  <a:lnTo>
                    <a:pt x="56" y="487"/>
                  </a:lnTo>
                  <a:lnTo>
                    <a:pt x="94" y="543"/>
                  </a:lnTo>
                  <a:lnTo>
                    <a:pt x="150" y="580"/>
                  </a:lnTo>
                  <a:lnTo>
                    <a:pt x="206" y="618"/>
                  </a:lnTo>
                  <a:lnTo>
                    <a:pt x="262" y="636"/>
                  </a:lnTo>
                  <a:lnTo>
                    <a:pt x="393" y="636"/>
                  </a:lnTo>
                  <a:lnTo>
                    <a:pt x="449" y="618"/>
                  </a:lnTo>
                  <a:lnTo>
                    <a:pt x="505" y="580"/>
                  </a:lnTo>
                  <a:lnTo>
                    <a:pt x="542" y="543"/>
                  </a:lnTo>
                  <a:lnTo>
                    <a:pt x="580" y="487"/>
                  </a:lnTo>
                  <a:lnTo>
                    <a:pt x="617" y="431"/>
                  </a:lnTo>
                  <a:lnTo>
                    <a:pt x="636" y="375"/>
                  </a:lnTo>
                  <a:lnTo>
                    <a:pt x="636" y="319"/>
                  </a:lnTo>
                  <a:lnTo>
                    <a:pt x="636" y="244"/>
                  </a:lnTo>
                  <a:lnTo>
                    <a:pt x="617" y="188"/>
                  </a:lnTo>
                  <a:lnTo>
                    <a:pt x="580" y="132"/>
                  </a:lnTo>
                  <a:lnTo>
                    <a:pt x="542" y="94"/>
                  </a:lnTo>
                  <a:lnTo>
                    <a:pt x="505" y="57"/>
                  </a:lnTo>
                  <a:lnTo>
                    <a:pt x="449" y="20"/>
                  </a:lnTo>
                  <a:lnTo>
                    <a:pt x="39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4" name="Google Shape;144;p3"/>
            <p:cNvSpPr/>
            <p:nvPr/>
          </p:nvSpPr>
          <p:spPr>
            <a:xfrm>
              <a:off x="1349300" y="3462975"/>
              <a:ext cx="15900" cy="16375"/>
            </a:xfrm>
            <a:custGeom>
              <a:avLst/>
              <a:gdLst/>
              <a:ahLst/>
              <a:cxnLst/>
              <a:rect l="l" t="t" r="r" b="b"/>
              <a:pathLst>
                <a:path w="636" h="655" extrusionOk="0">
                  <a:moveTo>
                    <a:pt x="318" y="0"/>
                  </a:moveTo>
                  <a:lnTo>
                    <a:pt x="262" y="19"/>
                  </a:lnTo>
                  <a:lnTo>
                    <a:pt x="206" y="38"/>
                  </a:lnTo>
                  <a:lnTo>
                    <a:pt x="150" y="56"/>
                  </a:lnTo>
                  <a:lnTo>
                    <a:pt x="94" y="94"/>
                  </a:lnTo>
                  <a:lnTo>
                    <a:pt x="56" y="150"/>
                  </a:lnTo>
                  <a:lnTo>
                    <a:pt x="19" y="206"/>
                  </a:lnTo>
                  <a:lnTo>
                    <a:pt x="0" y="262"/>
                  </a:lnTo>
                  <a:lnTo>
                    <a:pt x="0" y="337"/>
                  </a:lnTo>
                  <a:lnTo>
                    <a:pt x="0" y="393"/>
                  </a:lnTo>
                  <a:lnTo>
                    <a:pt x="19" y="449"/>
                  </a:lnTo>
                  <a:lnTo>
                    <a:pt x="56" y="505"/>
                  </a:lnTo>
                  <a:lnTo>
                    <a:pt x="94" y="561"/>
                  </a:lnTo>
                  <a:lnTo>
                    <a:pt x="150" y="598"/>
                  </a:lnTo>
                  <a:lnTo>
                    <a:pt x="206" y="617"/>
                  </a:lnTo>
                  <a:lnTo>
                    <a:pt x="262" y="636"/>
                  </a:lnTo>
                  <a:lnTo>
                    <a:pt x="318" y="654"/>
                  </a:lnTo>
                  <a:lnTo>
                    <a:pt x="393" y="636"/>
                  </a:lnTo>
                  <a:lnTo>
                    <a:pt x="449" y="617"/>
                  </a:lnTo>
                  <a:lnTo>
                    <a:pt x="505" y="598"/>
                  </a:lnTo>
                  <a:lnTo>
                    <a:pt x="542" y="561"/>
                  </a:lnTo>
                  <a:lnTo>
                    <a:pt x="580" y="505"/>
                  </a:lnTo>
                  <a:lnTo>
                    <a:pt x="617" y="449"/>
                  </a:lnTo>
                  <a:lnTo>
                    <a:pt x="636" y="393"/>
                  </a:lnTo>
                  <a:lnTo>
                    <a:pt x="636" y="337"/>
                  </a:lnTo>
                  <a:lnTo>
                    <a:pt x="636" y="262"/>
                  </a:lnTo>
                  <a:lnTo>
                    <a:pt x="617" y="206"/>
                  </a:lnTo>
                  <a:lnTo>
                    <a:pt x="580" y="150"/>
                  </a:lnTo>
                  <a:lnTo>
                    <a:pt x="542" y="94"/>
                  </a:lnTo>
                  <a:lnTo>
                    <a:pt x="505" y="56"/>
                  </a:lnTo>
                  <a:lnTo>
                    <a:pt x="449" y="38"/>
                  </a:lnTo>
                  <a:lnTo>
                    <a:pt x="393" y="19"/>
                  </a:lnTo>
                  <a:lnTo>
                    <a:pt x="31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5" name="Google Shape;145;p3"/>
            <p:cNvSpPr/>
            <p:nvPr/>
          </p:nvSpPr>
          <p:spPr>
            <a:xfrm>
              <a:off x="1349300" y="3395675"/>
              <a:ext cx="15900" cy="16375"/>
            </a:xfrm>
            <a:custGeom>
              <a:avLst/>
              <a:gdLst/>
              <a:ahLst/>
              <a:cxnLst/>
              <a:rect l="l" t="t" r="r" b="b"/>
              <a:pathLst>
                <a:path w="636" h="655" extrusionOk="0">
                  <a:moveTo>
                    <a:pt x="318" y="0"/>
                  </a:moveTo>
                  <a:lnTo>
                    <a:pt x="262" y="19"/>
                  </a:lnTo>
                  <a:lnTo>
                    <a:pt x="206" y="37"/>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206" y="617"/>
                  </a:lnTo>
                  <a:lnTo>
                    <a:pt x="262" y="636"/>
                  </a:lnTo>
                  <a:lnTo>
                    <a:pt x="318" y="654"/>
                  </a:lnTo>
                  <a:lnTo>
                    <a:pt x="393" y="636"/>
                  </a:lnTo>
                  <a:lnTo>
                    <a:pt x="449" y="617"/>
                  </a:lnTo>
                  <a:lnTo>
                    <a:pt x="505" y="598"/>
                  </a:lnTo>
                  <a:lnTo>
                    <a:pt x="542" y="561"/>
                  </a:lnTo>
                  <a:lnTo>
                    <a:pt x="580" y="505"/>
                  </a:lnTo>
                  <a:lnTo>
                    <a:pt x="617" y="449"/>
                  </a:lnTo>
                  <a:lnTo>
                    <a:pt x="636" y="393"/>
                  </a:lnTo>
                  <a:lnTo>
                    <a:pt x="636" y="318"/>
                  </a:lnTo>
                  <a:lnTo>
                    <a:pt x="636" y="262"/>
                  </a:lnTo>
                  <a:lnTo>
                    <a:pt x="617" y="206"/>
                  </a:lnTo>
                  <a:lnTo>
                    <a:pt x="580" y="150"/>
                  </a:lnTo>
                  <a:lnTo>
                    <a:pt x="542" y="94"/>
                  </a:lnTo>
                  <a:lnTo>
                    <a:pt x="505" y="56"/>
                  </a:lnTo>
                  <a:lnTo>
                    <a:pt x="449" y="37"/>
                  </a:lnTo>
                  <a:lnTo>
                    <a:pt x="393" y="19"/>
                  </a:lnTo>
                  <a:lnTo>
                    <a:pt x="31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6" name="Google Shape;146;p3"/>
            <p:cNvSpPr/>
            <p:nvPr/>
          </p:nvSpPr>
          <p:spPr>
            <a:xfrm>
              <a:off x="1349300" y="3328375"/>
              <a:ext cx="15900" cy="15900"/>
            </a:xfrm>
            <a:custGeom>
              <a:avLst/>
              <a:gdLst/>
              <a:ahLst/>
              <a:cxnLst/>
              <a:rect l="l" t="t" r="r" b="b"/>
              <a:pathLst>
                <a:path w="636" h="636" extrusionOk="0">
                  <a:moveTo>
                    <a:pt x="318" y="0"/>
                  </a:moveTo>
                  <a:lnTo>
                    <a:pt x="262" y="19"/>
                  </a:lnTo>
                  <a:lnTo>
                    <a:pt x="206" y="37"/>
                  </a:lnTo>
                  <a:lnTo>
                    <a:pt x="150" y="56"/>
                  </a:lnTo>
                  <a:lnTo>
                    <a:pt x="94" y="93"/>
                  </a:lnTo>
                  <a:lnTo>
                    <a:pt x="56" y="150"/>
                  </a:lnTo>
                  <a:lnTo>
                    <a:pt x="19" y="206"/>
                  </a:lnTo>
                  <a:lnTo>
                    <a:pt x="0" y="262"/>
                  </a:lnTo>
                  <a:lnTo>
                    <a:pt x="0" y="318"/>
                  </a:lnTo>
                  <a:lnTo>
                    <a:pt x="0" y="393"/>
                  </a:lnTo>
                  <a:lnTo>
                    <a:pt x="19" y="449"/>
                  </a:lnTo>
                  <a:lnTo>
                    <a:pt x="56" y="505"/>
                  </a:lnTo>
                  <a:lnTo>
                    <a:pt x="94" y="542"/>
                  </a:lnTo>
                  <a:lnTo>
                    <a:pt x="150" y="598"/>
                  </a:lnTo>
                  <a:lnTo>
                    <a:pt x="206" y="617"/>
                  </a:lnTo>
                  <a:lnTo>
                    <a:pt x="262" y="636"/>
                  </a:lnTo>
                  <a:lnTo>
                    <a:pt x="393" y="636"/>
                  </a:lnTo>
                  <a:lnTo>
                    <a:pt x="449" y="617"/>
                  </a:lnTo>
                  <a:lnTo>
                    <a:pt x="505" y="598"/>
                  </a:lnTo>
                  <a:lnTo>
                    <a:pt x="542" y="542"/>
                  </a:lnTo>
                  <a:lnTo>
                    <a:pt x="580" y="505"/>
                  </a:lnTo>
                  <a:lnTo>
                    <a:pt x="617" y="449"/>
                  </a:lnTo>
                  <a:lnTo>
                    <a:pt x="636" y="393"/>
                  </a:lnTo>
                  <a:lnTo>
                    <a:pt x="636" y="318"/>
                  </a:lnTo>
                  <a:lnTo>
                    <a:pt x="636" y="262"/>
                  </a:lnTo>
                  <a:lnTo>
                    <a:pt x="617" y="206"/>
                  </a:lnTo>
                  <a:lnTo>
                    <a:pt x="580" y="150"/>
                  </a:lnTo>
                  <a:lnTo>
                    <a:pt x="542" y="93"/>
                  </a:lnTo>
                  <a:lnTo>
                    <a:pt x="505" y="56"/>
                  </a:lnTo>
                  <a:lnTo>
                    <a:pt x="449" y="37"/>
                  </a:lnTo>
                  <a:lnTo>
                    <a:pt x="393" y="19"/>
                  </a:lnTo>
                  <a:lnTo>
                    <a:pt x="31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7" name="Google Shape;147;p3"/>
            <p:cNvSpPr/>
            <p:nvPr/>
          </p:nvSpPr>
          <p:spPr>
            <a:xfrm>
              <a:off x="1401175" y="3665325"/>
              <a:ext cx="16375" cy="15925"/>
            </a:xfrm>
            <a:custGeom>
              <a:avLst/>
              <a:gdLst/>
              <a:ahLst/>
              <a:cxnLst/>
              <a:rect l="l" t="t" r="r" b="b"/>
              <a:pathLst>
                <a:path w="655" h="637" extrusionOk="0">
                  <a:moveTo>
                    <a:pt x="262" y="1"/>
                  </a:moveTo>
                  <a:lnTo>
                    <a:pt x="206" y="20"/>
                  </a:lnTo>
                  <a:lnTo>
                    <a:pt x="150" y="57"/>
                  </a:lnTo>
                  <a:lnTo>
                    <a:pt x="94" y="94"/>
                  </a:lnTo>
                  <a:lnTo>
                    <a:pt x="56" y="132"/>
                  </a:lnTo>
                  <a:lnTo>
                    <a:pt x="38" y="188"/>
                  </a:lnTo>
                  <a:lnTo>
                    <a:pt x="19" y="263"/>
                  </a:lnTo>
                  <a:lnTo>
                    <a:pt x="0" y="319"/>
                  </a:lnTo>
                  <a:lnTo>
                    <a:pt x="19" y="394"/>
                  </a:lnTo>
                  <a:lnTo>
                    <a:pt x="38" y="450"/>
                  </a:lnTo>
                  <a:lnTo>
                    <a:pt x="56" y="506"/>
                  </a:lnTo>
                  <a:lnTo>
                    <a:pt x="94" y="543"/>
                  </a:lnTo>
                  <a:lnTo>
                    <a:pt x="150" y="581"/>
                  </a:lnTo>
                  <a:lnTo>
                    <a:pt x="206" y="618"/>
                  </a:lnTo>
                  <a:lnTo>
                    <a:pt x="262" y="637"/>
                  </a:lnTo>
                  <a:lnTo>
                    <a:pt x="393" y="637"/>
                  </a:lnTo>
                  <a:lnTo>
                    <a:pt x="449" y="618"/>
                  </a:lnTo>
                  <a:lnTo>
                    <a:pt x="505" y="581"/>
                  </a:lnTo>
                  <a:lnTo>
                    <a:pt x="561" y="543"/>
                  </a:lnTo>
                  <a:lnTo>
                    <a:pt x="599" y="506"/>
                  </a:lnTo>
                  <a:lnTo>
                    <a:pt x="617" y="450"/>
                  </a:lnTo>
                  <a:lnTo>
                    <a:pt x="636" y="394"/>
                  </a:lnTo>
                  <a:lnTo>
                    <a:pt x="655" y="319"/>
                  </a:lnTo>
                  <a:lnTo>
                    <a:pt x="636" y="263"/>
                  </a:lnTo>
                  <a:lnTo>
                    <a:pt x="617" y="188"/>
                  </a:lnTo>
                  <a:lnTo>
                    <a:pt x="599" y="132"/>
                  </a:lnTo>
                  <a:lnTo>
                    <a:pt x="561" y="94"/>
                  </a:lnTo>
                  <a:lnTo>
                    <a:pt x="505" y="57"/>
                  </a:lnTo>
                  <a:lnTo>
                    <a:pt x="449" y="20"/>
                  </a:lnTo>
                  <a:lnTo>
                    <a:pt x="39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8" name="Google Shape;148;p3"/>
            <p:cNvSpPr/>
            <p:nvPr/>
          </p:nvSpPr>
          <p:spPr>
            <a:xfrm>
              <a:off x="1401175" y="3598025"/>
              <a:ext cx="16375" cy="15925"/>
            </a:xfrm>
            <a:custGeom>
              <a:avLst/>
              <a:gdLst/>
              <a:ahLst/>
              <a:cxnLst/>
              <a:rect l="l" t="t" r="r" b="b"/>
              <a:pathLst>
                <a:path w="655" h="637" extrusionOk="0">
                  <a:moveTo>
                    <a:pt x="262" y="1"/>
                  </a:moveTo>
                  <a:lnTo>
                    <a:pt x="206" y="20"/>
                  </a:lnTo>
                  <a:lnTo>
                    <a:pt x="150" y="57"/>
                  </a:lnTo>
                  <a:lnTo>
                    <a:pt x="94" y="94"/>
                  </a:lnTo>
                  <a:lnTo>
                    <a:pt x="56" y="132"/>
                  </a:lnTo>
                  <a:lnTo>
                    <a:pt x="38" y="188"/>
                  </a:lnTo>
                  <a:lnTo>
                    <a:pt x="19" y="244"/>
                  </a:lnTo>
                  <a:lnTo>
                    <a:pt x="0" y="319"/>
                  </a:lnTo>
                  <a:lnTo>
                    <a:pt x="19" y="375"/>
                  </a:lnTo>
                  <a:lnTo>
                    <a:pt x="38" y="450"/>
                  </a:lnTo>
                  <a:lnTo>
                    <a:pt x="56" y="487"/>
                  </a:lnTo>
                  <a:lnTo>
                    <a:pt x="94" y="543"/>
                  </a:lnTo>
                  <a:lnTo>
                    <a:pt x="150" y="580"/>
                  </a:lnTo>
                  <a:lnTo>
                    <a:pt x="206" y="618"/>
                  </a:lnTo>
                  <a:lnTo>
                    <a:pt x="262" y="637"/>
                  </a:lnTo>
                  <a:lnTo>
                    <a:pt x="393" y="637"/>
                  </a:lnTo>
                  <a:lnTo>
                    <a:pt x="449" y="618"/>
                  </a:lnTo>
                  <a:lnTo>
                    <a:pt x="505" y="580"/>
                  </a:lnTo>
                  <a:lnTo>
                    <a:pt x="561" y="543"/>
                  </a:lnTo>
                  <a:lnTo>
                    <a:pt x="599" y="487"/>
                  </a:lnTo>
                  <a:lnTo>
                    <a:pt x="617" y="450"/>
                  </a:lnTo>
                  <a:lnTo>
                    <a:pt x="636" y="375"/>
                  </a:lnTo>
                  <a:lnTo>
                    <a:pt x="655" y="319"/>
                  </a:lnTo>
                  <a:lnTo>
                    <a:pt x="636" y="244"/>
                  </a:lnTo>
                  <a:lnTo>
                    <a:pt x="617" y="188"/>
                  </a:lnTo>
                  <a:lnTo>
                    <a:pt x="599" y="132"/>
                  </a:lnTo>
                  <a:lnTo>
                    <a:pt x="561" y="94"/>
                  </a:lnTo>
                  <a:lnTo>
                    <a:pt x="505" y="57"/>
                  </a:lnTo>
                  <a:lnTo>
                    <a:pt x="449" y="20"/>
                  </a:lnTo>
                  <a:lnTo>
                    <a:pt x="39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49" name="Google Shape;149;p3"/>
            <p:cNvSpPr/>
            <p:nvPr/>
          </p:nvSpPr>
          <p:spPr>
            <a:xfrm>
              <a:off x="1401175" y="3530725"/>
              <a:ext cx="16375" cy="15925"/>
            </a:xfrm>
            <a:custGeom>
              <a:avLst/>
              <a:gdLst/>
              <a:ahLst/>
              <a:cxnLst/>
              <a:rect l="l" t="t" r="r" b="b"/>
              <a:pathLst>
                <a:path w="655" h="637" extrusionOk="0">
                  <a:moveTo>
                    <a:pt x="262" y="1"/>
                  </a:moveTo>
                  <a:lnTo>
                    <a:pt x="206" y="20"/>
                  </a:lnTo>
                  <a:lnTo>
                    <a:pt x="150" y="57"/>
                  </a:lnTo>
                  <a:lnTo>
                    <a:pt x="94" y="94"/>
                  </a:lnTo>
                  <a:lnTo>
                    <a:pt x="56" y="132"/>
                  </a:lnTo>
                  <a:lnTo>
                    <a:pt x="38" y="188"/>
                  </a:lnTo>
                  <a:lnTo>
                    <a:pt x="19" y="244"/>
                  </a:lnTo>
                  <a:lnTo>
                    <a:pt x="0" y="319"/>
                  </a:lnTo>
                  <a:lnTo>
                    <a:pt x="19" y="375"/>
                  </a:lnTo>
                  <a:lnTo>
                    <a:pt x="38" y="431"/>
                  </a:lnTo>
                  <a:lnTo>
                    <a:pt x="56" y="487"/>
                  </a:lnTo>
                  <a:lnTo>
                    <a:pt x="94" y="543"/>
                  </a:lnTo>
                  <a:lnTo>
                    <a:pt x="150" y="580"/>
                  </a:lnTo>
                  <a:lnTo>
                    <a:pt x="206" y="618"/>
                  </a:lnTo>
                  <a:lnTo>
                    <a:pt x="262" y="636"/>
                  </a:lnTo>
                  <a:lnTo>
                    <a:pt x="393" y="636"/>
                  </a:lnTo>
                  <a:lnTo>
                    <a:pt x="449" y="618"/>
                  </a:lnTo>
                  <a:lnTo>
                    <a:pt x="505" y="580"/>
                  </a:lnTo>
                  <a:lnTo>
                    <a:pt x="561" y="543"/>
                  </a:lnTo>
                  <a:lnTo>
                    <a:pt x="599" y="487"/>
                  </a:lnTo>
                  <a:lnTo>
                    <a:pt x="617" y="431"/>
                  </a:lnTo>
                  <a:lnTo>
                    <a:pt x="636" y="375"/>
                  </a:lnTo>
                  <a:lnTo>
                    <a:pt x="655" y="319"/>
                  </a:lnTo>
                  <a:lnTo>
                    <a:pt x="636" y="244"/>
                  </a:lnTo>
                  <a:lnTo>
                    <a:pt x="617" y="188"/>
                  </a:lnTo>
                  <a:lnTo>
                    <a:pt x="599" y="132"/>
                  </a:lnTo>
                  <a:lnTo>
                    <a:pt x="561" y="94"/>
                  </a:lnTo>
                  <a:lnTo>
                    <a:pt x="505" y="57"/>
                  </a:lnTo>
                  <a:lnTo>
                    <a:pt x="449" y="20"/>
                  </a:lnTo>
                  <a:lnTo>
                    <a:pt x="39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0" name="Google Shape;150;p3"/>
            <p:cNvSpPr/>
            <p:nvPr/>
          </p:nvSpPr>
          <p:spPr>
            <a:xfrm>
              <a:off x="1401175" y="3462975"/>
              <a:ext cx="16375" cy="16375"/>
            </a:xfrm>
            <a:custGeom>
              <a:avLst/>
              <a:gdLst/>
              <a:ahLst/>
              <a:cxnLst/>
              <a:rect l="l" t="t" r="r" b="b"/>
              <a:pathLst>
                <a:path w="655" h="655" extrusionOk="0">
                  <a:moveTo>
                    <a:pt x="337" y="0"/>
                  </a:moveTo>
                  <a:lnTo>
                    <a:pt x="262" y="19"/>
                  </a:lnTo>
                  <a:lnTo>
                    <a:pt x="206" y="38"/>
                  </a:lnTo>
                  <a:lnTo>
                    <a:pt x="150" y="56"/>
                  </a:lnTo>
                  <a:lnTo>
                    <a:pt x="94" y="94"/>
                  </a:lnTo>
                  <a:lnTo>
                    <a:pt x="56" y="150"/>
                  </a:lnTo>
                  <a:lnTo>
                    <a:pt x="38" y="206"/>
                  </a:lnTo>
                  <a:lnTo>
                    <a:pt x="19" y="262"/>
                  </a:lnTo>
                  <a:lnTo>
                    <a:pt x="0" y="337"/>
                  </a:lnTo>
                  <a:lnTo>
                    <a:pt x="19" y="393"/>
                  </a:lnTo>
                  <a:lnTo>
                    <a:pt x="38" y="449"/>
                  </a:lnTo>
                  <a:lnTo>
                    <a:pt x="56"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37"/>
                  </a:lnTo>
                  <a:lnTo>
                    <a:pt x="636" y="262"/>
                  </a:lnTo>
                  <a:lnTo>
                    <a:pt x="617" y="206"/>
                  </a:lnTo>
                  <a:lnTo>
                    <a:pt x="599" y="150"/>
                  </a:lnTo>
                  <a:lnTo>
                    <a:pt x="561" y="94"/>
                  </a:lnTo>
                  <a:lnTo>
                    <a:pt x="505" y="56"/>
                  </a:lnTo>
                  <a:lnTo>
                    <a:pt x="449" y="38"/>
                  </a:lnTo>
                  <a:lnTo>
                    <a:pt x="393" y="19"/>
                  </a:lnTo>
                  <a:lnTo>
                    <a:pt x="33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1" name="Google Shape;151;p3"/>
            <p:cNvSpPr/>
            <p:nvPr/>
          </p:nvSpPr>
          <p:spPr>
            <a:xfrm>
              <a:off x="1401175" y="3395675"/>
              <a:ext cx="16375" cy="16375"/>
            </a:xfrm>
            <a:custGeom>
              <a:avLst/>
              <a:gdLst/>
              <a:ahLst/>
              <a:cxnLst/>
              <a:rect l="l" t="t" r="r" b="b"/>
              <a:pathLst>
                <a:path w="655" h="655" extrusionOk="0">
                  <a:moveTo>
                    <a:pt x="337" y="0"/>
                  </a:moveTo>
                  <a:lnTo>
                    <a:pt x="262" y="19"/>
                  </a:lnTo>
                  <a:lnTo>
                    <a:pt x="206" y="37"/>
                  </a:lnTo>
                  <a:lnTo>
                    <a:pt x="150" y="56"/>
                  </a:lnTo>
                  <a:lnTo>
                    <a:pt x="94" y="94"/>
                  </a:lnTo>
                  <a:lnTo>
                    <a:pt x="56" y="150"/>
                  </a:lnTo>
                  <a:lnTo>
                    <a:pt x="38" y="206"/>
                  </a:lnTo>
                  <a:lnTo>
                    <a:pt x="19" y="262"/>
                  </a:lnTo>
                  <a:lnTo>
                    <a:pt x="0" y="318"/>
                  </a:lnTo>
                  <a:lnTo>
                    <a:pt x="19" y="393"/>
                  </a:lnTo>
                  <a:lnTo>
                    <a:pt x="38" y="449"/>
                  </a:lnTo>
                  <a:lnTo>
                    <a:pt x="56"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7"/>
                  </a:lnTo>
                  <a:lnTo>
                    <a:pt x="393" y="19"/>
                  </a:lnTo>
                  <a:lnTo>
                    <a:pt x="33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2" name="Google Shape;152;p3"/>
            <p:cNvSpPr/>
            <p:nvPr/>
          </p:nvSpPr>
          <p:spPr>
            <a:xfrm>
              <a:off x="1401175" y="3328375"/>
              <a:ext cx="16375" cy="15900"/>
            </a:xfrm>
            <a:custGeom>
              <a:avLst/>
              <a:gdLst/>
              <a:ahLst/>
              <a:cxnLst/>
              <a:rect l="l" t="t" r="r" b="b"/>
              <a:pathLst>
                <a:path w="655" h="636" extrusionOk="0">
                  <a:moveTo>
                    <a:pt x="337" y="0"/>
                  </a:moveTo>
                  <a:lnTo>
                    <a:pt x="262" y="19"/>
                  </a:lnTo>
                  <a:lnTo>
                    <a:pt x="206" y="37"/>
                  </a:lnTo>
                  <a:lnTo>
                    <a:pt x="150" y="56"/>
                  </a:lnTo>
                  <a:lnTo>
                    <a:pt x="94" y="93"/>
                  </a:lnTo>
                  <a:lnTo>
                    <a:pt x="56" y="150"/>
                  </a:lnTo>
                  <a:lnTo>
                    <a:pt x="38" y="206"/>
                  </a:lnTo>
                  <a:lnTo>
                    <a:pt x="19" y="262"/>
                  </a:lnTo>
                  <a:lnTo>
                    <a:pt x="0" y="318"/>
                  </a:lnTo>
                  <a:lnTo>
                    <a:pt x="19" y="393"/>
                  </a:lnTo>
                  <a:lnTo>
                    <a:pt x="38" y="449"/>
                  </a:lnTo>
                  <a:lnTo>
                    <a:pt x="56" y="505"/>
                  </a:lnTo>
                  <a:lnTo>
                    <a:pt x="94" y="542"/>
                  </a:lnTo>
                  <a:lnTo>
                    <a:pt x="150" y="598"/>
                  </a:lnTo>
                  <a:lnTo>
                    <a:pt x="206" y="617"/>
                  </a:lnTo>
                  <a:lnTo>
                    <a:pt x="262" y="636"/>
                  </a:lnTo>
                  <a:lnTo>
                    <a:pt x="393" y="636"/>
                  </a:lnTo>
                  <a:lnTo>
                    <a:pt x="449" y="617"/>
                  </a:lnTo>
                  <a:lnTo>
                    <a:pt x="505" y="598"/>
                  </a:lnTo>
                  <a:lnTo>
                    <a:pt x="561" y="542"/>
                  </a:lnTo>
                  <a:lnTo>
                    <a:pt x="599" y="505"/>
                  </a:lnTo>
                  <a:lnTo>
                    <a:pt x="617" y="449"/>
                  </a:lnTo>
                  <a:lnTo>
                    <a:pt x="636" y="393"/>
                  </a:lnTo>
                  <a:lnTo>
                    <a:pt x="655" y="318"/>
                  </a:lnTo>
                  <a:lnTo>
                    <a:pt x="636" y="262"/>
                  </a:lnTo>
                  <a:lnTo>
                    <a:pt x="617" y="206"/>
                  </a:lnTo>
                  <a:lnTo>
                    <a:pt x="599" y="150"/>
                  </a:lnTo>
                  <a:lnTo>
                    <a:pt x="561" y="93"/>
                  </a:lnTo>
                  <a:lnTo>
                    <a:pt x="505" y="56"/>
                  </a:lnTo>
                  <a:lnTo>
                    <a:pt x="449" y="37"/>
                  </a:lnTo>
                  <a:lnTo>
                    <a:pt x="393" y="19"/>
                  </a:lnTo>
                  <a:lnTo>
                    <a:pt x="33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370770435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53"/>
        <p:cNvGrpSpPr/>
        <p:nvPr/>
      </p:nvGrpSpPr>
      <p:grpSpPr>
        <a:xfrm>
          <a:off x="0" y="0"/>
          <a:ext cx="0" cy="0"/>
          <a:chOff x="0" y="0"/>
          <a:chExt cx="0" cy="0"/>
        </a:xfrm>
      </p:grpSpPr>
      <p:sp>
        <p:nvSpPr>
          <p:cNvPr id="154" name="Google Shape;154;p4"/>
          <p:cNvSpPr txBox="1">
            <a:spLocks noGrp="1"/>
          </p:cNvSpPr>
          <p:nvPr>
            <p:ph type="title"/>
          </p:nvPr>
        </p:nvSpPr>
        <p:spPr>
          <a:xfrm>
            <a:off x="953467" y="597408"/>
            <a:ext cx="5395600" cy="768000"/>
          </a:xfrm>
          <a:prstGeom prst="rect">
            <a:avLst/>
          </a:prstGeom>
        </p:spPr>
        <p:txBody>
          <a:bodyPr spcFirstLastPara="1" wrap="square" lIns="91425" tIns="91425" rIns="91425" bIns="91425" anchor="b" anchorCtr="0">
            <a:noAutofit/>
          </a:bodyPr>
          <a:lstStyle>
            <a:lvl1pPr lvl="0" algn="l"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55" name="Google Shape;155;p4"/>
          <p:cNvSpPr txBox="1">
            <a:spLocks noGrp="1"/>
          </p:cNvSpPr>
          <p:nvPr>
            <p:ph type="body" idx="1"/>
          </p:nvPr>
        </p:nvSpPr>
        <p:spPr>
          <a:xfrm>
            <a:off x="953467" y="1834200"/>
            <a:ext cx="5395600" cy="3729200"/>
          </a:xfrm>
          <a:prstGeom prst="rect">
            <a:avLst/>
          </a:prstGeom>
        </p:spPr>
        <p:txBody>
          <a:bodyPr spcFirstLastPara="1" wrap="square" lIns="91425" tIns="91425" rIns="91425" bIns="91425" anchor="t" anchorCtr="0">
            <a:noAutofit/>
          </a:bodyPr>
          <a:lstStyle>
            <a:lvl1pPr marL="609585" lvl="0" indent="-423323" rtl="0">
              <a:spcBef>
                <a:spcPts val="0"/>
              </a:spcBef>
              <a:spcAft>
                <a:spcPts val="0"/>
              </a:spcAft>
              <a:buClr>
                <a:srgbClr val="434343"/>
              </a:buClr>
              <a:buSzPts val="1400"/>
              <a:buChar char="●"/>
              <a:defRPr sz="1867">
                <a:solidFill>
                  <a:srgbClr val="434343"/>
                </a:solidFill>
              </a:defRPr>
            </a:lvl1pPr>
            <a:lvl2pPr marL="1219170" lvl="1" indent="-423323" rtl="0">
              <a:lnSpc>
                <a:spcPct val="115000"/>
              </a:lnSpc>
              <a:spcBef>
                <a:spcPts val="1333"/>
              </a:spcBef>
              <a:spcAft>
                <a:spcPts val="0"/>
              </a:spcAft>
              <a:buClr>
                <a:srgbClr val="434343"/>
              </a:buClr>
              <a:buSzPts val="1400"/>
              <a:buChar char="○"/>
              <a:defRPr>
                <a:solidFill>
                  <a:srgbClr val="434343"/>
                </a:solidFill>
              </a:defRPr>
            </a:lvl2pPr>
            <a:lvl3pPr marL="1828754" lvl="2" indent="-423323" rtl="0">
              <a:lnSpc>
                <a:spcPct val="115000"/>
              </a:lnSpc>
              <a:spcBef>
                <a:spcPts val="0"/>
              </a:spcBef>
              <a:spcAft>
                <a:spcPts val="0"/>
              </a:spcAft>
              <a:buClr>
                <a:srgbClr val="434343"/>
              </a:buClr>
              <a:buSzPts val="1400"/>
              <a:buChar char="■"/>
              <a:defRPr>
                <a:solidFill>
                  <a:srgbClr val="434343"/>
                </a:solidFill>
              </a:defRPr>
            </a:lvl3pPr>
            <a:lvl4pPr marL="2438339" lvl="3" indent="-423323" rtl="0">
              <a:lnSpc>
                <a:spcPct val="115000"/>
              </a:lnSpc>
              <a:spcBef>
                <a:spcPts val="0"/>
              </a:spcBef>
              <a:spcAft>
                <a:spcPts val="0"/>
              </a:spcAft>
              <a:buClr>
                <a:srgbClr val="434343"/>
              </a:buClr>
              <a:buSzPts val="1400"/>
              <a:buChar char="●"/>
              <a:defRPr>
                <a:solidFill>
                  <a:srgbClr val="434343"/>
                </a:solidFill>
              </a:defRPr>
            </a:lvl4pPr>
            <a:lvl5pPr marL="3047924" lvl="4" indent="-423323" rtl="0">
              <a:lnSpc>
                <a:spcPct val="115000"/>
              </a:lnSpc>
              <a:spcBef>
                <a:spcPts val="0"/>
              </a:spcBef>
              <a:spcAft>
                <a:spcPts val="0"/>
              </a:spcAft>
              <a:buClr>
                <a:srgbClr val="434343"/>
              </a:buClr>
              <a:buSzPts val="1400"/>
              <a:buChar char="○"/>
              <a:defRPr>
                <a:solidFill>
                  <a:srgbClr val="434343"/>
                </a:solidFill>
              </a:defRPr>
            </a:lvl5pPr>
            <a:lvl6pPr marL="3657509" lvl="5" indent="-423323" rtl="0">
              <a:lnSpc>
                <a:spcPct val="115000"/>
              </a:lnSpc>
              <a:spcBef>
                <a:spcPts val="0"/>
              </a:spcBef>
              <a:spcAft>
                <a:spcPts val="0"/>
              </a:spcAft>
              <a:buClr>
                <a:srgbClr val="434343"/>
              </a:buClr>
              <a:buSzPts val="1400"/>
              <a:buChar char="■"/>
              <a:defRPr>
                <a:solidFill>
                  <a:srgbClr val="434343"/>
                </a:solidFill>
              </a:defRPr>
            </a:lvl6pPr>
            <a:lvl7pPr marL="4267093" lvl="6" indent="-423323" rtl="0">
              <a:lnSpc>
                <a:spcPct val="115000"/>
              </a:lnSpc>
              <a:spcBef>
                <a:spcPts val="0"/>
              </a:spcBef>
              <a:spcAft>
                <a:spcPts val="0"/>
              </a:spcAft>
              <a:buClr>
                <a:srgbClr val="434343"/>
              </a:buClr>
              <a:buSzPts val="1400"/>
              <a:buChar char="●"/>
              <a:defRPr>
                <a:solidFill>
                  <a:srgbClr val="434343"/>
                </a:solidFill>
              </a:defRPr>
            </a:lvl7pPr>
            <a:lvl8pPr marL="4876678" lvl="7" indent="-423323" rtl="0">
              <a:lnSpc>
                <a:spcPct val="115000"/>
              </a:lnSpc>
              <a:spcBef>
                <a:spcPts val="0"/>
              </a:spcBef>
              <a:spcAft>
                <a:spcPts val="0"/>
              </a:spcAft>
              <a:buClr>
                <a:srgbClr val="434343"/>
              </a:buClr>
              <a:buSzPts val="1400"/>
              <a:buChar char="○"/>
              <a:defRPr>
                <a:solidFill>
                  <a:srgbClr val="434343"/>
                </a:solidFill>
              </a:defRPr>
            </a:lvl8pPr>
            <a:lvl9pPr marL="5486263" lvl="8" indent="-423323" rtl="0">
              <a:lnSpc>
                <a:spcPct val="115000"/>
              </a:lnSpc>
              <a:spcBef>
                <a:spcPts val="0"/>
              </a:spcBef>
              <a:spcAft>
                <a:spcPts val="0"/>
              </a:spcAft>
              <a:buClr>
                <a:srgbClr val="434343"/>
              </a:buClr>
              <a:buSzPts val="1400"/>
              <a:buChar char="■"/>
              <a:defRPr>
                <a:solidFill>
                  <a:srgbClr val="434343"/>
                </a:solidFill>
              </a:defRPr>
            </a:lvl9pPr>
          </a:lstStyle>
          <a:p>
            <a:endParaRPr/>
          </a:p>
        </p:txBody>
      </p:sp>
      <p:sp>
        <p:nvSpPr>
          <p:cNvPr id="156" name="Google Shape;156;p4"/>
          <p:cNvSpPr/>
          <p:nvPr/>
        </p:nvSpPr>
        <p:spPr>
          <a:xfrm>
            <a:off x="0" y="6435200"/>
            <a:ext cx="12192000" cy="4228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grpSp>
        <p:nvGrpSpPr>
          <p:cNvPr id="157" name="Google Shape;157;p4"/>
          <p:cNvGrpSpPr/>
          <p:nvPr/>
        </p:nvGrpSpPr>
        <p:grpSpPr>
          <a:xfrm rot="-5400000">
            <a:off x="-97136" y="553646"/>
            <a:ext cx="1181415" cy="231649"/>
            <a:chOff x="5589725" y="3057300"/>
            <a:chExt cx="352900" cy="68250"/>
          </a:xfrm>
        </p:grpSpPr>
        <p:sp>
          <p:nvSpPr>
            <p:cNvPr id="158" name="Google Shape;158;p4"/>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59" name="Google Shape;159;p4"/>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0" name="Google Shape;160;p4"/>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1" name="Google Shape;161;p4"/>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2" name="Google Shape;162;p4"/>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3" name="Google Shape;163;p4"/>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4" name="Google Shape;164;p4"/>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5" name="Google Shape;165;p4"/>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6" name="Google Shape;166;p4"/>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7" name="Google Shape;167;p4"/>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8" name="Google Shape;168;p4"/>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69" name="Google Shape;169;p4"/>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70" name="Google Shape;170;p4"/>
          <p:cNvGrpSpPr/>
          <p:nvPr/>
        </p:nvGrpSpPr>
        <p:grpSpPr>
          <a:xfrm>
            <a:off x="-285" y="5816557"/>
            <a:ext cx="621780" cy="621780"/>
            <a:chOff x="5807050" y="884950"/>
            <a:chExt cx="343550" cy="343550"/>
          </a:xfrm>
        </p:grpSpPr>
        <p:sp>
          <p:nvSpPr>
            <p:cNvPr id="171" name="Google Shape;171;p4"/>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2" name="Google Shape;172;p4"/>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3" name="Google Shape;173;p4"/>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4" name="Google Shape;174;p4"/>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5" name="Google Shape;175;p4"/>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6" name="Google Shape;176;p4"/>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7" name="Google Shape;177;p4"/>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8" name="Google Shape;178;p4"/>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79" name="Google Shape;179;p4"/>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180" name="Google Shape;180;p4"/>
          <p:cNvGrpSpPr/>
          <p:nvPr/>
        </p:nvGrpSpPr>
        <p:grpSpPr>
          <a:xfrm>
            <a:off x="11579949" y="-43"/>
            <a:ext cx="621780" cy="621780"/>
            <a:chOff x="5807050" y="884950"/>
            <a:chExt cx="343550" cy="343550"/>
          </a:xfrm>
        </p:grpSpPr>
        <p:sp>
          <p:nvSpPr>
            <p:cNvPr id="181" name="Google Shape;181;p4"/>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2" name="Google Shape;182;p4"/>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3" name="Google Shape;183;p4"/>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4" name="Google Shape;184;p4"/>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5" name="Google Shape;185;p4"/>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6" name="Google Shape;186;p4"/>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7" name="Google Shape;187;p4"/>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8" name="Google Shape;188;p4"/>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89" name="Google Shape;189;p4"/>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101615755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190"/>
        <p:cNvGrpSpPr/>
        <p:nvPr/>
      </p:nvGrpSpPr>
      <p:grpSpPr>
        <a:xfrm>
          <a:off x="0" y="0"/>
          <a:ext cx="0" cy="0"/>
          <a:chOff x="0" y="0"/>
          <a:chExt cx="0" cy="0"/>
        </a:xfrm>
      </p:grpSpPr>
      <p:sp>
        <p:nvSpPr>
          <p:cNvPr id="191" name="Google Shape;191;p5"/>
          <p:cNvSpPr txBox="1">
            <a:spLocks noGrp="1"/>
          </p:cNvSpPr>
          <p:nvPr>
            <p:ph type="subTitle" idx="1"/>
          </p:nvPr>
        </p:nvSpPr>
        <p:spPr>
          <a:xfrm>
            <a:off x="1905200" y="2587733"/>
            <a:ext cx="3136000" cy="475600"/>
          </a:xfrm>
          <a:prstGeom prst="rect">
            <a:avLst/>
          </a:prstGeom>
        </p:spPr>
        <p:txBody>
          <a:bodyPr spcFirstLastPara="1" wrap="square" lIns="91425" tIns="91425" rIns="91425" bIns="91425" anchor="ctr" anchorCtr="0">
            <a:noAutofit/>
          </a:bodyPr>
          <a:lstStyle>
            <a:lvl1pPr lv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1pPr>
            <a:lvl2pPr lvl="1" algn="ctr">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algn="ctr">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algn="ctr">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algn="ctr">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algn="ctr">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algn="ctr">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algn="ctr">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algn="ctr">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192" name="Google Shape;192;p5"/>
          <p:cNvSpPr txBox="1">
            <a:spLocks noGrp="1"/>
          </p:cNvSpPr>
          <p:nvPr>
            <p:ph type="subTitle" idx="2"/>
          </p:nvPr>
        </p:nvSpPr>
        <p:spPr>
          <a:xfrm>
            <a:off x="1905200" y="4152567"/>
            <a:ext cx="3136000" cy="4756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1pPr>
            <a:lvl2pPr lvl="1"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2pPr>
            <a:lvl3pPr lvl="2"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3pPr>
            <a:lvl4pPr lvl="3"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4pPr>
            <a:lvl5pPr lvl="4"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5pPr>
            <a:lvl6pPr lvl="5"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6pPr>
            <a:lvl7pPr lvl="6"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7pPr>
            <a:lvl8pPr lvl="7"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8pPr>
            <a:lvl9pPr lvl="8" algn="ctr" rtl="0">
              <a:lnSpc>
                <a:spcPct val="100000"/>
              </a:lnSpc>
              <a:spcBef>
                <a:spcPts val="0"/>
              </a:spcBef>
              <a:spcAft>
                <a:spcPts val="0"/>
              </a:spcAft>
              <a:buClr>
                <a:schemeClr val="dk1"/>
              </a:buClr>
              <a:buSzPts val="1800"/>
              <a:buFont typeface="Raleway"/>
              <a:buNone/>
              <a:defRPr sz="2400" b="1">
                <a:solidFill>
                  <a:schemeClr val="dk1"/>
                </a:solidFill>
                <a:latin typeface="Raleway"/>
                <a:ea typeface="Raleway"/>
                <a:cs typeface="Raleway"/>
                <a:sym typeface="Raleway"/>
              </a:defRPr>
            </a:lvl9pPr>
          </a:lstStyle>
          <a:p>
            <a:endParaRPr/>
          </a:p>
        </p:txBody>
      </p:sp>
      <p:sp>
        <p:nvSpPr>
          <p:cNvPr id="193" name="Google Shape;193;p5"/>
          <p:cNvSpPr txBox="1">
            <a:spLocks noGrp="1"/>
          </p:cNvSpPr>
          <p:nvPr>
            <p:ph type="subTitle" idx="3"/>
          </p:nvPr>
        </p:nvSpPr>
        <p:spPr>
          <a:xfrm>
            <a:off x="1905200" y="3063333"/>
            <a:ext cx="3136000" cy="646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94" name="Google Shape;194;p5"/>
          <p:cNvSpPr txBox="1">
            <a:spLocks noGrp="1"/>
          </p:cNvSpPr>
          <p:nvPr>
            <p:ph type="subTitle" idx="4"/>
          </p:nvPr>
        </p:nvSpPr>
        <p:spPr>
          <a:xfrm>
            <a:off x="1905200" y="4628167"/>
            <a:ext cx="3136000" cy="6460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95" name="Google Shape;195;p5"/>
          <p:cNvSpPr txBox="1">
            <a:spLocks noGrp="1"/>
          </p:cNvSpPr>
          <p:nvPr>
            <p:ph type="title"/>
          </p:nvPr>
        </p:nvSpPr>
        <p:spPr>
          <a:xfrm>
            <a:off x="960000" y="593367"/>
            <a:ext cx="10272000" cy="7636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96" name="Google Shape;196;p5"/>
          <p:cNvSpPr/>
          <p:nvPr/>
        </p:nvSpPr>
        <p:spPr>
          <a:xfrm>
            <a:off x="0" y="6435200"/>
            <a:ext cx="12192000" cy="4228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grpSp>
        <p:nvGrpSpPr>
          <p:cNvPr id="197" name="Google Shape;197;p5"/>
          <p:cNvGrpSpPr/>
          <p:nvPr/>
        </p:nvGrpSpPr>
        <p:grpSpPr>
          <a:xfrm>
            <a:off x="11576311" y="-14"/>
            <a:ext cx="615916" cy="615916"/>
            <a:chOff x="5807050" y="884950"/>
            <a:chExt cx="343550" cy="343550"/>
          </a:xfrm>
        </p:grpSpPr>
        <p:sp>
          <p:nvSpPr>
            <p:cNvPr id="198" name="Google Shape;198;p5"/>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199" name="Google Shape;199;p5"/>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0" name="Google Shape;200;p5"/>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1" name="Google Shape;201;p5"/>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2" name="Google Shape;202;p5"/>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3" name="Google Shape;203;p5"/>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4" name="Google Shape;204;p5"/>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5" name="Google Shape;205;p5"/>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6" name="Google Shape;206;p5"/>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07" name="Google Shape;207;p5"/>
          <p:cNvGrpSpPr/>
          <p:nvPr/>
        </p:nvGrpSpPr>
        <p:grpSpPr>
          <a:xfrm>
            <a:off x="11" y="-14"/>
            <a:ext cx="615916" cy="615916"/>
            <a:chOff x="5807050" y="884950"/>
            <a:chExt cx="343550" cy="343550"/>
          </a:xfrm>
        </p:grpSpPr>
        <p:sp>
          <p:nvSpPr>
            <p:cNvPr id="208" name="Google Shape;208;p5"/>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09" name="Google Shape;209;p5"/>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0" name="Google Shape;210;p5"/>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1" name="Google Shape;211;p5"/>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2" name="Google Shape;212;p5"/>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3" name="Google Shape;213;p5"/>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4" name="Google Shape;214;p5"/>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5" name="Google Shape;215;p5"/>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6" name="Google Shape;216;p5"/>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17" name="Google Shape;217;p5"/>
          <p:cNvGrpSpPr/>
          <p:nvPr/>
        </p:nvGrpSpPr>
        <p:grpSpPr>
          <a:xfrm rot="-5400000">
            <a:off x="-404127" y="5407845"/>
            <a:ext cx="1430137" cy="621816"/>
            <a:chOff x="3468800" y="239525"/>
            <a:chExt cx="843175" cy="365975"/>
          </a:xfrm>
        </p:grpSpPr>
        <p:sp>
          <p:nvSpPr>
            <p:cNvPr id="218" name="Google Shape;218;p5"/>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19" name="Google Shape;219;p5"/>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0" name="Google Shape;220;p5"/>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1" name="Google Shape;221;p5"/>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2" name="Google Shape;222;p5"/>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3" name="Google Shape;223;p5"/>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4" name="Google Shape;224;p5"/>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5" name="Google Shape;225;p5"/>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6" name="Google Shape;226;p5"/>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7" name="Google Shape;227;p5"/>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8" name="Google Shape;228;p5"/>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29" name="Google Shape;229;p5"/>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0" name="Google Shape;230;p5"/>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1" name="Google Shape;231;p5"/>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2" name="Google Shape;232;p5"/>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3" name="Google Shape;233;p5"/>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4" name="Google Shape;234;p5"/>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5" name="Google Shape;235;p5"/>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36" name="Google Shape;236;p5"/>
          <p:cNvGrpSpPr/>
          <p:nvPr/>
        </p:nvGrpSpPr>
        <p:grpSpPr>
          <a:xfrm rot="-5400000">
            <a:off x="-235449" y="1415529"/>
            <a:ext cx="1181415" cy="231649"/>
            <a:chOff x="5589725" y="3057300"/>
            <a:chExt cx="352900" cy="68250"/>
          </a:xfrm>
        </p:grpSpPr>
        <p:sp>
          <p:nvSpPr>
            <p:cNvPr id="237" name="Google Shape;237;p5"/>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8" name="Google Shape;238;p5"/>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39" name="Google Shape;239;p5"/>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0" name="Google Shape;240;p5"/>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1" name="Google Shape;241;p5"/>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2" name="Google Shape;242;p5"/>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3" name="Google Shape;243;p5"/>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4" name="Google Shape;244;p5"/>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5" name="Google Shape;245;p5"/>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6" name="Google Shape;246;p5"/>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7" name="Google Shape;247;p5"/>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48" name="Google Shape;248;p5"/>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249" name="Google Shape;249;p5"/>
          <p:cNvGrpSpPr/>
          <p:nvPr/>
        </p:nvGrpSpPr>
        <p:grpSpPr>
          <a:xfrm rot="-5400000">
            <a:off x="11100826" y="5535644"/>
            <a:ext cx="1228468" cy="237573"/>
            <a:chOff x="5589725" y="3057300"/>
            <a:chExt cx="352900" cy="68250"/>
          </a:xfrm>
        </p:grpSpPr>
        <p:sp>
          <p:nvSpPr>
            <p:cNvPr id="250" name="Google Shape;250;p5"/>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1" name="Google Shape;251;p5"/>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2" name="Google Shape;252;p5"/>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3" name="Google Shape;253;p5"/>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4" name="Google Shape;254;p5"/>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5" name="Google Shape;255;p5"/>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6" name="Google Shape;256;p5"/>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7" name="Google Shape;257;p5"/>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8" name="Google Shape;258;p5"/>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59" name="Google Shape;259;p5"/>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0" name="Google Shape;260;p5"/>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261" name="Google Shape;261;p5"/>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41317062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330"/>
        <p:cNvGrpSpPr/>
        <p:nvPr/>
      </p:nvGrpSpPr>
      <p:grpSpPr>
        <a:xfrm>
          <a:off x="0" y="0"/>
          <a:ext cx="0" cy="0"/>
          <a:chOff x="0" y="0"/>
          <a:chExt cx="0" cy="0"/>
        </a:xfrm>
      </p:grpSpPr>
      <p:sp>
        <p:nvSpPr>
          <p:cNvPr id="331" name="Google Shape;331;p7"/>
          <p:cNvSpPr txBox="1">
            <a:spLocks noGrp="1"/>
          </p:cNvSpPr>
          <p:nvPr>
            <p:ph type="title"/>
          </p:nvPr>
        </p:nvSpPr>
        <p:spPr>
          <a:xfrm>
            <a:off x="960000" y="593367"/>
            <a:ext cx="10272000" cy="7636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332" name="Google Shape;332;p7"/>
          <p:cNvSpPr txBox="1">
            <a:spLocks noGrp="1"/>
          </p:cNvSpPr>
          <p:nvPr>
            <p:ph type="body" idx="1"/>
          </p:nvPr>
        </p:nvSpPr>
        <p:spPr>
          <a:xfrm>
            <a:off x="960000" y="1536633"/>
            <a:ext cx="4429600" cy="4555200"/>
          </a:xfrm>
          <a:prstGeom prst="rect">
            <a:avLst/>
          </a:prstGeom>
        </p:spPr>
        <p:txBody>
          <a:bodyPr spcFirstLastPara="1" wrap="square" lIns="91425" tIns="91425" rIns="91425" bIns="91425" anchor="t" anchorCtr="0">
            <a:noAutofit/>
          </a:bodyPr>
          <a:lstStyle>
            <a:lvl1pPr marL="609585" lvl="0" indent="-423323" rtl="0">
              <a:lnSpc>
                <a:spcPct val="115000"/>
              </a:lnSpc>
              <a:spcBef>
                <a:spcPts val="0"/>
              </a:spcBef>
              <a:spcAft>
                <a:spcPts val="0"/>
              </a:spcAft>
              <a:buSzPts val="1400"/>
              <a:buChar char="●"/>
              <a:defRPr sz="1867"/>
            </a:lvl1pPr>
            <a:lvl2pPr marL="1219170" lvl="1" indent="-423323" rtl="0">
              <a:lnSpc>
                <a:spcPct val="115000"/>
              </a:lnSpc>
              <a:spcBef>
                <a:spcPts val="0"/>
              </a:spcBef>
              <a:spcAft>
                <a:spcPts val="0"/>
              </a:spcAft>
              <a:buSzPts val="1400"/>
              <a:buChar char="○"/>
              <a:defRPr/>
            </a:lvl2pPr>
            <a:lvl3pPr marL="1828754" lvl="2" indent="-423323" rtl="0">
              <a:lnSpc>
                <a:spcPct val="115000"/>
              </a:lnSpc>
              <a:spcBef>
                <a:spcPts val="0"/>
              </a:spcBef>
              <a:spcAft>
                <a:spcPts val="0"/>
              </a:spcAft>
              <a:buSzPts val="1400"/>
              <a:buChar char="■"/>
              <a:defRPr/>
            </a:lvl3pPr>
            <a:lvl4pPr marL="2438339" lvl="3" indent="-423323" rtl="0">
              <a:lnSpc>
                <a:spcPct val="115000"/>
              </a:lnSpc>
              <a:spcBef>
                <a:spcPts val="0"/>
              </a:spcBef>
              <a:spcAft>
                <a:spcPts val="0"/>
              </a:spcAft>
              <a:buSzPts val="1400"/>
              <a:buChar char="●"/>
              <a:defRPr/>
            </a:lvl4pPr>
            <a:lvl5pPr marL="3047924" lvl="4" indent="-423323" rtl="0">
              <a:lnSpc>
                <a:spcPct val="115000"/>
              </a:lnSpc>
              <a:spcBef>
                <a:spcPts val="0"/>
              </a:spcBef>
              <a:spcAft>
                <a:spcPts val="0"/>
              </a:spcAft>
              <a:buSzPts val="1400"/>
              <a:buChar char="○"/>
              <a:defRPr/>
            </a:lvl5pPr>
            <a:lvl6pPr marL="3657509" lvl="5" indent="-423323" rtl="0">
              <a:lnSpc>
                <a:spcPct val="115000"/>
              </a:lnSpc>
              <a:spcBef>
                <a:spcPts val="0"/>
              </a:spcBef>
              <a:spcAft>
                <a:spcPts val="0"/>
              </a:spcAft>
              <a:buSzPts val="1400"/>
              <a:buChar char="■"/>
              <a:defRPr/>
            </a:lvl6pPr>
            <a:lvl7pPr marL="4267093" lvl="6" indent="-423323" rtl="0">
              <a:lnSpc>
                <a:spcPct val="115000"/>
              </a:lnSpc>
              <a:spcBef>
                <a:spcPts val="0"/>
              </a:spcBef>
              <a:spcAft>
                <a:spcPts val="0"/>
              </a:spcAft>
              <a:buSzPts val="1400"/>
              <a:buChar char="●"/>
              <a:defRPr/>
            </a:lvl7pPr>
            <a:lvl8pPr marL="4876678" lvl="7" indent="-423323" rtl="0">
              <a:lnSpc>
                <a:spcPct val="115000"/>
              </a:lnSpc>
              <a:spcBef>
                <a:spcPts val="0"/>
              </a:spcBef>
              <a:spcAft>
                <a:spcPts val="0"/>
              </a:spcAft>
              <a:buSzPts val="1400"/>
              <a:buChar char="○"/>
              <a:defRPr/>
            </a:lvl8pPr>
            <a:lvl9pPr marL="5486263" lvl="8" indent="-423323" rtl="0">
              <a:lnSpc>
                <a:spcPct val="115000"/>
              </a:lnSpc>
              <a:spcBef>
                <a:spcPts val="0"/>
              </a:spcBef>
              <a:spcAft>
                <a:spcPts val="0"/>
              </a:spcAft>
              <a:buSzPts val="1400"/>
              <a:buChar char="■"/>
              <a:defRPr/>
            </a:lvl9pPr>
          </a:lstStyle>
          <a:p>
            <a:endParaRPr/>
          </a:p>
        </p:txBody>
      </p:sp>
      <p:sp>
        <p:nvSpPr>
          <p:cNvPr id="333" name="Google Shape;333;p7"/>
          <p:cNvSpPr/>
          <p:nvPr/>
        </p:nvSpPr>
        <p:spPr>
          <a:xfrm>
            <a:off x="0" y="6435200"/>
            <a:ext cx="12192000" cy="4228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grpSp>
        <p:nvGrpSpPr>
          <p:cNvPr id="334" name="Google Shape;334;p7"/>
          <p:cNvGrpSpPr/>
          <p:nvPr/>
        </p:nvGrpSpPr>
        <p:grpSpPr>
          <a:xfrm>
            <a:off x="-819961" y="5813379"/>
            <a:ext cx="1430137" cy="621816"/>
            <a:chOff x="3468800" y="239525"/>
            <a:chExt cx="843175" cy="365975"/>
          </a:xfrm>
        </p:grpSpPr>
        <p:sp>
          <p:nvSpPr>
            <p:cNvPr id="335" name="Google Shape;335;p7"/>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6" name="Google Shape;336;p7"/>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7" name="Google Shape;337;p7"/>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8" name="Google Shape;338;p7"/>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39" name="Google Shape;339;p7"/>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0" name="Google Shape;340;p7"/>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1" name="Google Shape;341;p7"/>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2" name="Google Shape;342;p7"/>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3" name="Google Shape;343;p7"/>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4" name="Google Shape;344;p7"/>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5" name="Google Shape;345;p7"/>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6" name="Google Shape;346;p7"/>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7" name="Google Shape;347;p7"/>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8" name="Google Shape;348;p7"/>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49" name="Google Shape;349;p7"/>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0" name="Google Shape;350;p7"/>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1" name="Google Shape;351;p7"/>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2" name="Google Shape;352;p7"/>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53" name="Google Shape;353;p7"/>
          <p:cNvGrpSpPr/>
          <p:nvPr/>
        </p:nvGrpSpPr>
        <p:grpSpPr>
          <a:xfrm rot="-5400000">
            <a:off x="-279766" y="678096"/>
            <a:ext cx="1181415" cy="231649"/>
            <a:chOff x="5589725" y="3057300"/>
            <a:chExt cx="352900" cy="68250"/>
          </a:xfrm>
        </p:grpSpPr>
        <p:sp>
          <p:nvSpPr>
            <p:cNvPr id="354" name="Google Shape;354;p7"/>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5" name="Google Shape;355;p7"/>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6" name="Google Shape;356;p7"/>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7" name="Google Shape;357;p7"/>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8" name="Google Shape;358;p7"/>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59" name="Google Shape;359;p7"/>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0" name="Google Shape;360;p7"/>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1" name="Google Shape;361;p7"/>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2" name="Google Shape;362;p7"/>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3" name="Google Shape;363;p7"/>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4" name="Google Shape;364;p7"/>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5" name="Google Shape;365;p7"/>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66" name="Google Shape;366;p7"/>
          <p:cNvGrpSpPr/>
          <p:nvPr/>
        </p:nvGrpSpPr>
        <p:grpSpPr>
          <a:xfrm rot="-5400000">
            <a:off x="11124351" y="650429"/>
            <a:ext cx="1181415" cy="231649"/>
            <a:chOff x="5589725" y="3057300"/>
            <a:chExt cx="352900" cy="68250"/>
          </a:xfrm>
        </p:grpSpPr>
        <p:sp>
          <p:nvSpPr>
            <p:cNvPr id="367" name="Google Shape;367;p7"/>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8" name="Google Shape;368;p7"/>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69" name="Google Shape;369;p7"/>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0" name="Google Shape;370;p7"/>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1" name="Google Shape;371;p7"/>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2" name="Google Shape;372;p7"/>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3" name="Google Shape;373;p7"/>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4" name="Google Shape;374;p7"/>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5" name="Google Shape;375;p7"/>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6" name="Google Shape;376;p7"/>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7" name="Google Shape;377;p7"/>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78" name="Google Shape;378;p7"/>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379" name="Google Shape;379;p7"/>
          <p:cNvGrpSpPr/>
          <p:nvPr/>
        </p:nvGrpSpPr>
        <p:grpSpPr>
          <a:xfrm>
            <a:off x="11666506" y="5813379"/>
            <a:ext cx="1430137" cy="621816"/>
            <a:chOff x="3468800" y="239525"/>
            <a:chExt cx="843175" cy="365975"/>
          </a:xfrm>
        </p:grpSpPr>
        <p:sp>
          <p:nvSpPr>
            <p:cNvPr id="380" name="Google Shape;380;p7"/>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1" name="Google Shape;381;p7"/>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2" name="Google Shape;382;p7"/>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3" name="Google Shape;383;p7"/>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4" name="Google Shape;384;p7"/>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5" name="Google Shape;385;p7"/>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6" name="Google Shape;386;p7"/>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7" name="Google Shape;387;p7"/>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8" name="Google Shape;388;p7"/>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89" name="Google Shape;389;p7"/>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0" name="Google Shape;390;p7"/>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1" name="Google Shape;391;p7"/>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2" name="Google Shape;392;p7"/>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3" name="Google Shape;393;p7"/>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4" name="Google Shape;394;p7"/>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5" name="Google Shape;395;p7"/>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6" name="Google Shape;396;p7"/>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397" name="Google Shape;397;p7"/>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Tree>
    <p:extLst>
      <p:ext uri="{BB962C8B-B14F-4D97-AF65-F5344CB8AC3E}">
        <p14:creationId xmlns:p14="http://schemas.microsoft.com/office/powerpoint/2010/main" val="6183853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98"/>
        <p:cNvGrpSpPr/>
        <p:nvPr/>
      </p:nvGrpSpPr>
      <p:grpSpPr>
        <a:xfrm>
          <a:off x="0" y="0"/>
          <a:ext cx="0" cy="0"/>
          <a:chOff x="0" y="0"/>
          <a:chExt cx="0" cy="0"/>
        </a:xfrm>
      </p:grpSpPr>
      <p:sp>
        <p:nvSpPr>
          <p:cNvPr id="399" name="Google Shape;399;p8"/>
          <p:cNvSpPr/>
          <p:nvPr/>
        </p:nvSpPr>
        <p:spPr>
          <a:xfrm>
            <a:off x="0" y="5713967"/>
            <a:ext cx="12192000" cy="1144000"/>
          </a:xfrm>
          <a:prstGeom prst="rect">
            <a:avLst/>
          </a:prstGeom>
          <a:solidFill>
            <a:schemeClr val="dk1"/>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endParaRPr sz="2400">
              <a:latin typeface="Inter"/>
              <a:ea typeface="Inter"/>
              <a:cs typeface="Inter"/>
              <a:sym typeface="Inter"/>
            </a:endParaRPr>
          </a:p>
        </p:txBody>
      </p:sp>
      <p:grpSp>
        <p:nvGrpSpPr>
          <p:cNvPr id="400" name="Google Shape;400;p8"/>
          <p:cNvGrpSpPr/>
          <p:nvPr/>
        </p:nvGrpSpPr>
        <p:grpSpPr>
          <a:xfrm>
            <a:off x="10341205" y="4906627"/>
            <a:ext cx="1860044" cy="807341"/>
            <a:chOff x="3468800" y="239525"/>
            <a:chExt cx="843175" cy="365975"/>
          </a:xfrm>
        </p:grpSpPr>
        <p:sp>
          <p:nvSpPr>
            <p:cNvPr id="401" name="Google Shape;401;p8"/>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2" name="Google Shape;402;p8"/>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3" name="Google Shape;403;p8"/>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4" name="Google Shape;404;p8"/>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5" name="Google Shape;405;p8"/>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6" name="Google Shape;406;p8"/>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7" name="Google Shape;407;p8"/>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8" name="Google Shape;408;p8"/>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09" name="Google Shape;409;p8"/>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0" name="Google Shape;410;p8"/>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1" name="Google Shape;411;p8"/>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2" name="Google Shape;412;p8"/>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3" name="Google Shape;413;p8"/>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4" name="Google Shape;414;p8"/>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5" name="Google Shape;415;p8"/>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6" name="Google Shape;416;p8"/>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7" name="Google Shape;417;p8"/>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18" name="Google Shape;418;p8"/>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19" name="Google Shape;419;p8"/>
          <p:cNvGrpSpPr/>
          <p:nvPr/>
        </p:nvGrpSpPr>
        <p:grpSpPr>
          <a:xfrm rot="-5400000">
            <a:off x="11106071" y="777055"/>
            <a:ext cx="1422893" cy="275165"/>
            <a:chOff x="5589725" y="3057300"/>
            <a:chExt cx="352900" cy="68250"/>
          </a:xfrm>
        </p:grpSpPr>
        <p:sp>
          <p:nvSpPr>
            <p:cNvPr id="420" name="Google Shape;420;p8"/>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1" name="Google Shape;421;p8"/>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2" name="Google Shape;422;p8"/>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3" name="Google Shape;423;p8"/>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4" name="Google Shape;424;p8"/>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5" name="Google Shape;425;p8"/>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6" name="Google Shape;426;p8"/>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7" name="Google Shape;427;p8"/>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8" name="Google Shape;428;p8"/>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29" name="Google Shape;429;p8"/>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0" name="Google Shape;430;p8"/>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31" name="Google Shape;431;p8"/>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32" name="Google Shape;432;p8"/>
          <p:cNvGrpSpPr/>
          <p:nvPr/>
        </p:nvGrpSpPr>
        <p:grpSpPr>
          <a:xfrm>
            <a:off x="5384554" y="6148388"/>
            <a:ext cx="1422893" cy="275165"/>
            <a:chOff x="5589725" y="3057300"/>
            <a:chExt cx="352900" cy="68250"/>
          </a:xfrm>
        </p:grpSpPr>
        <p:sp>
          <p:nvSpPr>
            <p:cNvPr id="433" name="Google Shape;433;p8"/>
            <p:cNvSpPr/>
            <p:nvPr/>
          </p:nvSpPr>
          <p:spPr>
            <a:xfrm>
              <a:off x="55897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34" name="Google Shape;434;p8"/>
            <p:cNvSpPr/>
            <p:nvPr/>
          </p:nvSpPr>
          <p:spPr>
            <a:xfrm>
              <a:off x="5657025" y="3057300"/>
              <a:ext cx="16375" cy="15900"/>
            </a:xfrm>
            <a:custGeom>
              <a:avLst/>
              <a:gdLst/>
              <a:ahLst/>
              <a:cxnLst/>
              <a:rect l="l" t="t" r="r" b="b"/>
              <a:pathLst>
                <a:path w="655" h="636" extrusionOk="0">
                  <a:moveTo>
                    <a:pt x="262" y="0"/>
                  </a:moveTo>
                  <a:lnTo>
                    <a:pt x="206" y="19"/>
                  </a:lnTo>
                  <a:lnTo>
                    <a:pt x="150" y="56"/>
                  </a:lnTo>
                  <a:lnTo>
                    <a:pt x="94" y="94"/>
                  </a:lnTo>
                  <a:lnTo>
                    <a:pt x="57" y="150"/>
                  </a:lnTo>
                  <a:lnTo>
                    <a:pt x="38" y="187"/>
                  </a:lnTo>
                  <a:lnTo>
                    <a:pt x="19" y="262"/>
                  </a:lnTo>
                  <a:lnTo>
                    <a:pt x="1" y="318"/>
                  </a:lnTo>
                  <a:lnTo>
                    <a:pt x="19" y="393"/>
                  </a:lnTo>
                  <a:lnTo>
                    <a:pt x="38" y="449"/>
                  </a:lnTo>
                  <a:lnTo>
                    <a:pt x="57" y="505"/>
                  </a:lnTo>
                  <a:lnTo>
                    <a:pt x="94" y="542"/>
                  </a:lnTo>
                  <a:lnTo>
                    <a:pt x="150" y="580"/>
                  </a:lnTo>
                  <a:lnTo>
                    <a:pt x="206" y="617"/>
                  </a:lnTo>
                  <a:lnTo>
                    <a:pt x="262" y="636"/>
                  </a:lnTo>
                  <a:lnTo>
                    <a:pt x="393" y="636"/>
                  </a:lnTo>
                  <a:lnTo>
                    <a:pt x="449" y="617"/>
                  </a:lnTo>
                  <a:lnTo>
                    <a:pt x="505" y="580"/>
                  </a:lnTo>
                  <a:lnTo>
                    <a:pt x="561" y="542"/>
                  </a:lnTo>
                  <a:lnTo>
                    <a:pt x="599" y="505"/>
                  </a:lnTo>
                  <a:lnTo>
                    <a:pt x="617" y="449"/>
                  </a:lnTo>
                  <a:lnTo>
                    <a:pt x="636" y="393"/>
                  </a:lnTo>
                  <a:lnTo>
                    <a:pt x="655" y="318"/>
                  </a:lnTo>
                  <a:lnTo>
                    <a:pt x="636" y="262"/>
                  </a:lnTo>
                  <a:lnTo>
                    <a:pt x="617" y="187"/>
                  </a:lnTo>
                  <a:lnTo>
                    <a:pt x="599" y="150"/>
                  </a:lnTo>
                  <a:lnTo>
                    <a:pt x="561" y="94"/>
                  </a:lnTo>
                  <a:lnTo>
                    <a:pt x="505" y="56"/>
                  </a:lnTo>
                  <a:lnTo>
                    <a:pt x="449" y="19"/>
                  </a:lnTo>
                  <a:lnTo>
                    <a:pt x="39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35" name="Google Shape;435;p8"/>
            <p:cNvSpPr/>
            <p:nvPr/>
          </p:nvSpPr>
          <p:spPr>
            <a:xfrm>
              <a:off x="57248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30"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30" y="19"/>
                  </a:lnTo>
                  <a:lnTo>
                    <a:pt x="37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36" name="Google Shape;436;p8"/>
            <p:cNvSpPr/>
            <p:nvPr/>
          </p:nvSpPr>
          <p:spPr>
            <a:xfrm>
              <a:off x="5792100" y="3057300"/>
              <a:ext cx="15900" cy="15900"/>
            </a:xfrm>
            <a:custGeom>
              <a:avLst/>
              <a:gdLst/>
              <a:ahLst/>
              <a:cxnLst/>
              <a:rect l="l" t="t" r="r" b="b"/>
              <a:pathLst>
                <a:path w="636" h="636" extrusionOk="0">
                  <a:moveTo>
                    <a:pt x="243"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43" y="636"/>
                  </a:lnTo>
                  <a:lnTo>
                    <a:pt x="374" y="636"/>
                  </a:lnTo>
                  <a:lnTo>
                    <a:pt x="449" y="617"/>
                  </a:lnTo>
                  <a:lnTo>
                    <a:pt x="486" y="580"/>
                  </a:lnTo>
                  <a:lnTo>
                    <a:pt x="542" y="542"/>
                  </a:lnTo>
                  <a:lnTo>
                    <a:pt x="580" y="505"/>
                  </a:lnTo>
                  <a:lnTo>
                    <a:pt x="617" y="449"/>
                  </a:lnTo>
                  <a:lnTo>
                    <a:pt x="636" y="393"/>
                  </a:lnTo>
                  <a:lnTo>
                    <a:pt x="636" y="318"/>
                  </a:lnTo>
                  <a:lnTo>
                    <a:pt x="636" y="262"/>
                  </a:lnTo>
                  <a:lnTo>
                    <a:pt x="617" y="187"/>
                  </a:lnTo>
                  <a:lnTo>
                    <a:pt x="580" y="150"/>
                  </a:lnTo>
                  <a:lnTo>
                    <a:pt x="542" y="94"/>
                  </a:lnTo>
                  <a:lnTo>
                    <a:pt x="486" y="56"/>
                  </a:lnTo>
                  <a:lnTo>
                    <a:pt x="449" y="19"/>
                  </a:lnTo>
                  <a:lnTo>
                    <a:pt x="37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37" name="Google Shape;437;p8"/>
            <p:cNvSpPr/>
            <p:nvPr/>
          </p:nvSpPr>
          <p:spPr>
            <a:xfrm>
              <a:off x="5859400" y="3057300"/>
              <a:ext cx="15900" cy="15900"/>
            </a:xfrm>
            <a:custGeom>
              <a:avLst/>
              <a:gdLst/>
              <a:ahLst/>
              <a:cxnLst/>
              <a:rect l="l" t="t" r="r" b="b"/>
              <a:pathLst>
                <a:path w="636" h="636" extrusionOk="0">
                  <a:moveTo>
                    <a:pt x="262" y="0"/>
                  </a:moveTo>
                  <a:lnTo>
                    <a:pt x="187" y="19"/>
                  </a:lnTo>
                  <a:lnTo>
                    <a:pt x="131" y="56"/>
                  </a:lnTo>
                  <a:lnTo>
                    <a:pt x="94" y="94"/>
                  </a:lnTo>
                  <a:lnTo>
                    <a:pt x="56" y="150"/>
                  </a:lnTo>
                  <a:lnTo>
                    <a:pt x="19" y="187"/>
                  </a:lnTo>
                  <a:lnTo>
                    <a:pt x="0" y="262"/>
                  </a:lnTo>
                  <a:lnTo>
                    <a:pt x="0" y="318"/>
                  </a:lnTo>
                  <a:lnTo>
                    <a:pt x="0" y="393"/>
                  </a:lnTo>
                  <a:lnTo>
                    <a:pt x="19" y="449"/>
                  </a:lnTo>
                  <a:lnTo>
                    <a:pt x="56" y="505"/>
                  </a:lnTo>
                  <a:lnTo>
                    <a:pt x="94" y="542"/>
                  </a:lnTo>
                  <a:lnTo>
                    <a:pt x="131" y="580"/>
                  </a:lnTo>
                  <a:lnTo>
                    <a:pt x="187" y="617"/>
                  </a:lnTo>
                  <a:lnTo>
                    <a:pt x="262" y="636"/>
                  </a:lnTo>
                  <a:lnTo>
                    <a:pt x="374"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7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38" name="Google Shape;438;p8"/>
            <p:cNvSpPr/>
            <p:nvPr/>
          </p:nvSpPr>
          <p:spPr>
            <a:xfrm>
              <a:off x="5926700" y="3057300"/>
              <a:ext cx="15925" cy="15900"/>
            </a:xfrm>
            <a:custGeom>
              <a:avLst/>
              <a:gdLst/>
              <a:ahLst/>
              <a:cxnLst/>
              <a:rect l="l" t="t" r="r" b="b"/>
              <a:pathLst>
                <a:path w="637" h="636" extrusionOk="0">
                  <a:moveTo>
                    <a:pt x="262" y="0"/>
                  </a:moveTo>
                  <a:lnTo>
                    <a:pt x="187" y="19"/>
                  </a:lnTo>
                  <a:lnTo>
                    <a:pt x="150" y="56"/>
                  </a:lnTo>
                  <a:lnTo>
                    <a:pt x="94" y="94"/>
                  </a:lnTo>
                  <a:lnTo>
                    <a:pt x="56" y="150"/>
                  </a:lnTo>
                  <a:lnTo>
                    <a:pt x="19" y="187"/>
                  </a:lnTo>
                  <a:lnTo>
                    <a:pt x="0" y="262"/>
                  </a:lnTo>
                  <a:lnTo>
                    <a:pt x="0" y="318"/>
                  </a:lnTo>
                  <a:lnTo>
                    <a:pt x="0" y="393"/>
                  </a:lnTo>
                  <a:lnTo>
                    <a:pt x="19" y="449"/>
                  </a:lnTo>
                  <a:lnTo>
                    <a:pt x="56" y="505"/>
                  </a:lnTo>
                  <a:lnTo>
                    <a:pt x="94" y="542"/>
                  </a:lnTo>
                  <a:lnTo>
                    <a:pt x="150" y="580"/>
                  </a:lnTo>
                  <a:lnTo>
                    <a:pt x="187" y="617"/>
                  </a:lnTo>
                  <a:lnTo>
                    <a:pt x="262" y="636"/>
                  </a:lnTo>
                  <a:lnTo>
                    <a:pt x="393" y="636"/>
                  </a:lnTo>
                  <a:lnTo>
                    <a:pt x="449" y="617"/>
                  </a:lnTo>
                  <a:lnTo>
                    <a:pt x="505" y="580"/>
                  </a:lnTo>
                  <a:lnTo>
                    <a:pt x="543" y="542"/>
                  </a:lnTo>
                  <a:lnTo>
                    <a:pt x="580" y="505"/>
                  </a:lnTo>
                  <a:lnTo>
                    <a:pt x="617" y="449"/>
                  </a:lnTo>
                  <a:lnTo>
                    <a:pt x="636" y="393"/>
                  </a:lnTo>
                  <a:lnTo>
                    <a:pt x="636" y="318"/>
                  </a:lnTo>
                  <a:lnTo>
                    <a:pt x="636" y="262"/>
                  </a:lnTo>
                  <a:lnTo>
                    <a:pt x="617" y="187"/>
                  </a:lnTo>
                  <a:lnTo>
                    <a:pt x="580" y="150"/>
                  </a:lnTo>
                  <a:lnTo>
                    <a:pt x="543" y="94"/>
                  </a:lnTo>
                  <a:lnTo>
                    <a:pt x="505" y="56"/>
                  </a:lnTo>
                  <a:lnTo>
                    <a:pt x="449" y="19"/>
                  </a:lnTo>
                  <a:lnTo>
                    <a:pt x="393"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39" name="Google Shape;439;p8"/>
            <p:cNvSpPr/>
            <p:nvPr/>
          </p:nvSpPr>
          <p:spPr>
            <a:xfrm>
              <a:off x="5589725" y="3109175"/>
              <a:ext cx="16375" cy="16375"/>
            </a:xfrm>
            <a:custGeom>
              <a:avLst/>
              <a:gdLst/>
              <a:ahLst/>
              <a:cxnLst/>
              <a:rect l="l" t="t" r="r" b="b"/>
              <a:pathLst>
                <a:path w="655" h="655" extrusionOk="0">
                  <a:moveTo>
                    <a:pt x="318"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18"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1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40" name="Google Shape;440;p8"/>
            <p:cNvSpPr/>
            <p:nvPr/>
          </p:nvSpPr>
          <p:spPr>
            <a:xfrm>
              <a:off x="5657025" y="3109175"/>
              <a:ext cx="16375" cy="16375"/>
            </a:xfrm>
            <a:custGeom>
              <a:avLst/>
              <a:gdLst/>
              <a:ahLst/>
              <a:cxnLst/>
              <a:rect l="l" t="t" r="r" b="b"/>
              <a:pathLst>
                <a:path w="655" h="655" extrusionOk="0">
                  <a:moveTo>
                    <a:pt x="337" y="0"/>
                  </a:moveTo>
                  <a:lnTo>
                    <a:pt x="262" y="19"/>
                  </a:lnTo>
                  <a:lnTo>
                    <a:pt x="206" y="38"/>
                  </a:lnTo>
                  <a:lnTo>
                    <a:pt x="150" y="56"/>
                  </a:lnTo>
                  <a:lnTo>
                    <a:pt x="94" y="94"/>
                  </a:lnTo>
                  <a:lnTo>
                    <a:pt x="57" y="150"/>
                  </a:lnTo>
                  <a:lnTo>
                    <a:pt x="38" y="206"/>
                  </a:lnTo>
                  <a:lnTo>
                    <a:pt x="19" y="262"/>
                  </a:lnTo>
                  <a:lnTo>
                    <a:pt x="1" y="318"/>
                  </a:lnTo>
                  <a:lnTo>
                    <a:pt x="19" y="393"/>
                  </a:lnTo>
                  <a:lnTo>
                    <a:pt x="38" y="449"/>
                  </a:lnTo>
                  <a:lnTo>
                    <a:pt x="57" y="505"/>
                  </a:lnTo>
                  <a:lnTo>
                    <a:pt x="94" y="561"/>
                  </a:lnTo>
                  <a:lnTo>
                    <a:pt x="150" y="598"/>
                  </a:lnTo>
                  <a:lnTo>
                    <a:pt x="206" y="617"/>
                  </a:lnTo>
                  <a:lnTo>
                    <a:pt x="262" y="636"/>
                  </a:lnTo>
                  <a:lnTo>
                    <a:pt x="337" y="654"/>
                  </a:lnTo>
                  <a:lnTo>
                    <a:pt x="393" y="636"/>
                  </a:lnTo>
                  <a:lnTo>
                    <a:pt x="449" y="617"/>
                  </a:lnTo>
                  <a:lnTo>
                    <a:pt x="505" y="598"/>
                  </a:lnTo>
                  <a:lnTo>
                    <a:pt x="561" y="561"/>
                  </a:lnTo>
                  <a:lnTo>
                    <a:pt x="599" y="505"/>
                  </a:lnTo>
                  <a:lnTo>
                    <a:pt x="617" y="449"/>
                  </a:lnTo>
                  <a:lnTo>
                    <a:pt x="636" y="393"/>
                  </a:lnTo>
                  <a:lnTo>
                    <a:pt x="655" y="318"/>
                  </a:lnTo>
                  <a:lnTo>
                    <a:pt x="636" y="262"/>
                  </a:lnTo>
                  <a:lnTo>
                    <a:pt x="617" y="206"/>
                  </a:lnTo>
                  <a:lnTo>
                    <a:pt x="599" y="150"/>
                  </a:lnTo>
                  <a:lnTo>
                    <a:pt x="561" y="94"/>
                  </a:lnTo>
                  <a:lnTo>
                    <a:pt x="505" y="56"/>
                  </a:lnTo>
                  <a:lnTo>
                    <a:pt x="449" y="38"/>
                  </a:lnTo>
                  <a:lnTo>
                    <a:pt x="393" y="19"/>
                  </a:lnTo>
                  <a:lnTo>
                    <a:pt x="337"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41" name="Google Shape;441;p8"/>
            <p:cNvSpPr/>
            <p:nvPr/>
          </p:nvSpPr>
          <p:spPr>
            <a:xfrm>
              <a:off x="57248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30"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30" y="38"/>
                  </a:lnTo>
                  <a:lnTo>
                    <a:pt x="374" y="19"/>
                  </a:lnTo>
                  <a:lnTo>
                    <a:pt x="31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42" name="Google Shape;442;p8"/>
            <p:cNvSpPr/>
            <p:nvPr/>
          </p:nvSpPr>
          <p:spPr>
            <a:xfrm>
              <a:off x="5792100" y="3109175"/>
              <a:ext cx="15900" cy="16375"/>
            </a:xfrm>
            <a:custGeom>
              <a:avLst/>
              <a:gdLst/>
              <a:ahLst/>
              <a:cxnLst/>
              <a:rect l="l" t="t" r="r" b="b"/>
              <a:pathLst>
                <a:path w="636" h="655" extrusionOk="0">
                  <a:moveTo>
                    <a:pt x="318" y="0"/>
                  </a:moveTo>
                  <a:lnTo>
                    <a:pt x="243"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43" y="636"/>
                  </a:lnTo>
                  <a:lnTo>
                    <a:pt x="318" y="654"/>
                  </a:lnTo>
                  <a:lnTo>
                    <a:pt x="374" y="636"/>
                  </a:lnTo>
                  <a:lnTo>
                    <a:pt x="449" y="617"/>
                  </a:lnTo>
                  <a:lnTo>
                    <a:pt x="486" y="598"/>
                  </a:lnTo>
                  <a:lnTo>
                    <a:pt x="542" y="561"/>
                  </a:lnTo>
                  <a:lnTo>
                    <a:pt x="580" y="505"/>
                  </a:lnTo>
                  <a:lnTo>
                    <a:pt x="617" y="449"/>
                  </a:lnTo>
                  <a:lnTo>
                    <a:pt x="636" y="393"/>
                  </a:lnTo>
                  <a:lnTo>
                    <a:pt x="636" y="318"/>
                  </a:lnTo>
                  <a:lnTo>
                    <a:pt x="636" y="262"/>
                  </a:lnTo>
                  <a:lnTo>
                    <a:pt x="617" y="206"/>
                  </a:lnTo>
                  <a:lnTo>
                    <a:pt x="580" y="150"/>
                  </a:lnTo>
                  <a:lnTo>
                    <a:pt x="542" y="94"/>
                  </a:lnTo>
                  <a:lnTo>
                    <a:pt x="486" y="56"/>
                  </a:lnTo>
                  <a:lnTo>
                    <a:pt x="449" y="38"/>
                  </a:lnTo>
                  <a:lnTo>
                    <a:pt x="374" y="19"/>
                  </a:lnTo>
                  <a:lnTo>
                    <a:pt x="31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43" name="Google Shape;443;p8"/>
            <p:cNvSpPr/>
            <p:nvPr/>
          </p:nvSpPr>
          <p:spPr>
            <a:xfrm>
              <a:off x="5859400" y="3109175"/>
              <a:ext cx="15900" cy="16375"/>
            </a:xfrm>
            <a:custGeom>
              <a:avLst/>
              <a:gdLst/>
              <a:ahLst/>
              <a:cxnLst/>
              <a:rect l="l" t="t" r="r" b="b"/>
              <a:pathLst>
                <a:path w="636" h="655" extrusionOk="0">
                  <a:moveTo>
                    <a:pt x="318" y="0"/>
                  </a:moveTo>
                  <a:lnTo>
                    <a:pt x="262" y="19"/>
                  </a:lnTo>
                  <a:lnTo>
                    <a:pt x="187" y="38"/>
                  </a:lnTo>
                  <a:lnTo>
                    <a:pt x="131" y="56"/>
                  </a:lnTo>
                  <a:lnTo>
                    <a:pt x="94" y="94"/>
                  </a:lnTo>
                  <a:lnTo>
                    <a:pt x="56" y="150"/>
                  </a:lnTo>
                  <a:lnTo>
                    <a:pt x="19" y="206"/>
                  </a:lnTo>
                  <a:lnTo>
                    <a:pt x="0" y="262"/>
                  </a:lnTo>
                  <a:lnTo>
                    <a:pt x="0" y="318"/>
                  </a:lnTo>
                  <a:lnTo>
                    <a:pt x="0" y="393"/>
                  </a:lnTo>
                  <a:lnTo>
                    <a:pt x="19" y="449"/>
                  </a:lnTo>
                  <a:lnTo>
                    <a:pt x="56" y="505"/>
                  </a:lnTo>
                  <a:lnTo>
                    <a:pt x="94" y="561"/>
                  </a:lnTo>
                  <a:lnTo>
                    <a:pt x="131" y="598"/>
                  </a:lnTo>
                  <a:lnTo>
                    <a:pt x="187" y="617"/>
                  </a:lnTo>
                  <a:lnTo>
                    <a:pt x="262" y="636"/>
                  </a:lnTo>
                  <a:lnTo>
                    <a:pt x="318" y="654"/>
                  </a:lnTo>
                  <a:lnTo>
                    <a:pt x="374"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74" y="19"/>
                  </a:lnTo>
                  <a:lnTo>
                    <a:pt x="31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sp>
          <p:nvSpPr>
            <p:cNvPr id="444" name="Google Shape;444;p8"/>
            <p:cNvSpPr/>
            <p:nvPr/>
          </p:nvSpPr>
          <p:spPr>
            <a:xfrm>
              <a:off x="5926700" y="3109175"/>
              <a:ext cx="15925" cy="16375"/>
            </a:xfrm>
            <a:custGeom>
              <a:avLst/>
              <a:gdLst/>
              <a:ahLst/>
              <a:cxnLst/>
              <a:rect l="l" t="t" r="r" b="b"/>
              <a:pathLst>
                <a:path w="637" h="655" extrusionOk="0">
                  <a:moveTo>
                    <a:pt x="318" y="0"/>
                  </a:moveTo>
                  <a:lnTo>
                    <a:pt x="262" y="19"/>
                  </a:lnTo>
                  <a:lnTo>
                    <a:pt x="187" y="38"/>
                  </a:lnTo>
                  <a:lnTo>
                    <a:pt x="150" y="56"/>
                  </a:lnTo>
                  <a:lnTo>
                    <a:pt x="94" y="94"/>
                  </a:lnTo>
                  <a:lnTo>
                    <a:pt x="56" y="150"/>
                  </a:lnTo>
                  <a:lnTo>
                    <a:pt x="19" y="206"/>
                  </a:lnTo>
                  <a:lnTo>
                    <a:pt x="0" y="262"/>
                  </a:lnTo>
                  <a:lnTo>
                    <a:pt x="0" y="318"/>
                  </a:lnTo>
                  <a:lnTo>
                    <a:pt x="0" y="393"/>
                  </a:lnTo>
                  <a:lnTo>
                    <a:pt x="19" y="449"/>
                  </a:lnTo>
                  <a:lnTo>
                    <a:pt x="56" y="505"/>
                  </a:lnTo>
                  <a:lnTo>
                    <a:pt x="94" y="561"/>
                  </a:lnTo>
                  <a:lnTo>
                    <a:pt x="150" y="598"/>
                  </a:lnTo>
                  <a:lnTo>
                    <a:pt x="187" y="617"/>
                  </a:lnTo>
                  <a:lnTo>
                    <a:pt x="262" y="636"/>
                  </a:lnTo>
                  <a:lnTo>
                    <a:pt x="318" y="654"/>
                  </a:lnTo>
                  <a:lnTo>
                    <a:pt x="393" y="636"/>
                  </a:lnTo>
                  <a:lnTo>
                    <a:pt x="449" y="617"/>
                  </a:lnTo>
                  <a:lnTo>
                    <a:pt x="505" y="598"/>
                  </a:lnTo>
                  <a:lnTo>
                    <a:pt x="543" y="561"/>
                  </a:lnTo>
                  <a:lnTo>
                    <a:pt x="580" y="505"/>
                  </a:lnTo>
                  <a:lnTo>
                    <a:pt x="617" y="449"/>
                  </a:lnTo>
                  <a:lnTo>
                    <a:pt x="636" y="393"/>
                  </a:lnTo>
                  <a:lnTo>
                    <a:pt x="636" y="318"/>
                  </a:lnTo>
                  <a:lnTo>
                    <a:pt x="636" y="262"/>
                  </a:lnTo>
                  <a:lnTo>
                    <a:pt x="617" y="206"/>
                  </a:lnTo>
                  <a:lnTo>
                    <a:pt x="580" y="150"/>
                  </a:lnTo>
                  <a:lnTo>
                    <a:pt x="543" y="94"/>
                  </a:lnTo>
                  <a:lnTo>
                    <a:pt x="505" y="56"/>
                  </a:lnTo>
                  <a:lnTo>
                    <a:pt x="449" y="38"/>
                  </a:lnTo>
                  <a:lnTo>
                    <a:pt x="393" y="19"/>
                  </a:lnTo>
                  <a:lnTo>
                    <a:pt x="318"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00">
                <a:solidFill>
                  <a:schemeClr val="dk2"/>
                </a:solidFill>
              </a:endParaRPr>
            </a:p>
          </p:txBody>
        </p:sp>
      </p:grpSp>
      <p:grpSp>
        <p:nvGrpSpPr>
          <p:cNvPr id="445" name="Google Shape;445;p8"/>
          <p:cNvGrpSpPr/>
          <p:nvPr/>
        </p:nvGrpSpPr>
        <p:grpSpPr>
          <a:xfrm rot="-5400000">
            <a:off x="-526362" y="526360"/>
            <a:ext cx="1860044" cy="807341"/>
            <a:chOff x="3468800" y="239525"/>
            <a:chExt cx="843175" cy="365975"/>
          </a:xfrm>
        </p:grpSpPr>
        <p:sp>
          <p:nvSpPr>
            <p:cNvPr id="446" name="Google Shape;446;p8"/>
            <p:cNvSpPr/>
            <p:nvPr/>
          </p:nvSpPr>
          <p:spPr>
            <a:xfrm>
              <a:off x="3468800" y="576950"/>
              <a:ext cx="28550" cy="28550"/>
            </a:xfrm>
            <a:custGeom>
              <a:avLst/>
              <a:gdLst/>
              <a:ahLst/>
              <a:cxnLst/>
              <a:rect l="l" t="t" r="r" b="b"/>
              <a:pathLst>
                <a:path w="1142" h="1142" fill="none" extrusionOk="0">
                  <a:moveTo>
                    <a:pt x="1141" y="1141"/>
                  </a:moveTo>
                  <a:lnTo>
                    <a:pt x="1"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7" name="Google Shape;447;p8"/>
            <p:cNvSpPr/>
            <p:nvPr/>
          </p:nvSpPr>
          <p:spPr>
            <a:xfrm>
              <a:off x="3468800" y="510125"/>
              <a:ext cx="95850" cy="95375"/>
            </a:xfrm>
            <a:custGeom>
              <a:avLst/>
              <a:gdLst/>
              <a:ahLst/>
              <a:cxnLst/>
              <a:rect l="l" t="t" r="r" b="b"/>
              <a:pathLst>
                <a:path w="3834" h="3815" fill="none" extrusionOk="0">
                  <a:moveTo>
                    <a:pt x="1" y="0"/>
                  </a:moveTo>
                  <a:lnTo>
                    <a:pt x="3833" y="381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8" name="Google Shape;448;p8"/>
            <p:cNvSpPr/>
            <p:nvPr/>
          </p:nvSpPr>
          <p:spPr>
            <a:xfrm>
              <a:off x="3468800" y="442825"/>
              <a:ext cx="162675" cy="162675"/>
            </a:xfrm>
            <a:custGeom>
              <a:avLst/>
              <a:gdLst/>
              <a:ahLst/>
              <a:cxnLst/>
              <a:rect l="l" t="t" r="r" b="b"/>
              <a:pathLst>
                <a:path w="6507" h="6507" fill="none" extrusionOk="0">
                  <a:moveTo>
                    <a:pt x="1" y="0"/>
                  </a:moveTo>
                  <a:lnTo>
                    <a:pt x="6507" y="650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49" name="Google Shape;449;p8"/>
            <p:cNvSpPr/>
            <p:nvPr/>
          </p:nvSpPr>
          <p:spPr>
            <a:xfrm>
              <a:off x="3468800" y="375975"/>
              <a:ext cx="229975" cy="229525"/>
            </a:xfrm>
            <a:custGeom>
              <a:avLst/>
              <a:gdLst/>
              <a:ahLst/>
              <a:cxnLst/>
              <a:rect l="l" t="t" r="r" b="b"/>
              <a:pathLst>
                <a:path w="9199" h="9181" fill="none" extrusionOk="0">
                  <a:moveTo>
                    <a:pt x="1" y="1"/>
                  </a:moveTo>
                  <a:lnTo>
                    <a:pt x="9199" y="918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0" name="Google Shape;450;p8"/>
            <p:cNvSpPr/>
            <p:nvPr/>
          </p:nvSpPr>
          <p:spPr>
            <a:xfrm>
              <a:off x="3468800" y="308675"/>
              <a:ext cx="297275" cy="296825"/>
            </a:xfrm>
            <a:custGeom>
              <a:avLst/>
              <a:gdLst/>
              <a:ahLst/>
              <a:cxnLst/>
              <a:rect l="l" t="t" r="r" b="b"/>
              <a:pathLst>
                <a:path w="11891" h="11873" fill="none" extrusionOk="0">
                  <a:moveTo>
                    <a:pt x="1" y="1"/>
                  </a:moveTo>
                  <a:lnTo>
                    <a:pt x="11891" y="118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1" name="Google Shape;451;p8"/>
            <p:cNvSpPr/>
            <p:nvPr/>
          </p:nvSpPr>
          <p:spPr>
            <a:xfrm>
              <a:off x="3468800" y="241375"/>
              <a:ext cx="364125" cy="364125"/>
            </a:xfrm>
            <a:custGeom>
              <a:avLst/>
              <a:gdLst/>
              <a:ahLst/>
              <a:cxnLst/>
              <a:rect l="l" t="t" r="r" b="b"/>
              <a:pathLst>
                <a:path w="14565" h="14565" fill="none" extrusionOk="0">
                  <a:moveTo>
                    <a:pt x="1" y="1"/>
                  </a:moveTo>
                  <a:lnTo>
                    <a:pt x="14564" y="14564"/>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2" name="Google Shape;452;p8"/>
            <p:cNvSpPr/>
            <p:nvPr/>
          </p:nvSpPr>
          <p:spPr>
            <a:xfrm>
              <a:off x="3534250" y="239525"/>
              <a:ext cx="365975" cy="365975"/>
            </a:xfrm>
            <a:custGeom>
              <a:avLst/>
              <a:gdLst/>
              <a:ahLst/>
              <a:cxnLst/>
              <a:rect l="l" t="t" r="r" b="b"/>
              <a:pathLst>
                <a:path w="14639" h="14639" fill="none" extrusionOk="0">
                  <a:moveTo>
                    <a:pt x="0"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3" name="Google Shape;453;p8"/>
            <p:cNvSpPr/>
            <p:nvPr/>
          </p:nvSpPr>
          <p:spPr>
            <a:xfrm>
              <a:off x="3601075" y="239525"/>
              <a:ext cx="366450" cy="365975"/>
            </a:xfrm>
            <a:custGeom>
              <a:avLst/>
              <a:gdLst/>
              <a:ahLst/>
              <a:cxnLst/>
              <a:rect l="l" t="t" r="r" b="b"/>
              <a:pathLst>
                <a:path w="14658"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4" name="Google Shape;454;p8"/>
            <p:cNvSpPr/>
            <p:nvPr/>
          </p:nvSpPr>
          <p:spPr>
            <a:xfrm>
              <a:off x="3668375" y="239525"/>
              <a:ext cx="365975" cy="365975"/>
            </a:xfrm>
            <a:custGeom>
              <a:avLst/>
              <a:gdLst/>
              <a:ahLst/>
              <a:cxnLst/>
              <a:rect l="l" t="t" r="r" b="b"/>
              <a:pathLst>
                <a:path w="14639" h="14639" fill="none" extrusionOk="0">
                  <a:moveTo>
                    <a:pt x="1" y="0"/>
                  </a:moveTo>
                  <a:lnTo>
                    <a:pt x="1463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5" name="Google Shape;455;p8"/>
            <p:cNvSpPr/>
            <p:nvPr/>
          </p:nvSpPr>
          <p:spPr>
            <a:xfrm>
              <a:off x="3735200" y="239525"/>
              <a:ext cx="366450" cy="365975"/>
            </a:xfrm>
            <a:custGeom>
              <a:avLst/>
              <a:gdLst/>
              <a:ahLst/>
              <a:cxnLst/>
              <a:rect l="l" t="t" r="r" b="b"/>
              <a:pathLst>
                <a:path w="14658" h="14639" fill="none" extrusionOk="0">
                  <a:moveTo>
                    <a:pt x="1" y="0"/>
                  </a:moveTo>
                  <a:lnTo>
                    <a:pt x="14658"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6" name="Google Shape;456;p8"/>
            <p:cNvSpPr/>
            <p:nvPr/>
          </p:nvSpPr>
          <p:spPr>
            <a:xfrm>
              <a:off x="38025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7" name="Google Shape;457;p8"/>
            <p:cNvSpPr/>
            <p:nvPr/>
          </p:nvSpPr>
          <p:spPr>
            <a:xfrm>
              <a:off x="3869800" y="239525"/>
              <a:ext cx="365975" cy="365975"/>
            </a:xfrm>
            <a:custGeom>
              <a:avLst/>
              <a:gdLst/>
              <a:ahLst/>
              <a:cxnLst/>
              <a:rect l="l" t="t" r="r" b="b"/>
              <a:pathLst>
                <a:path w="14639" h="14639" fill="none" extrusionOk="0">
                  <a:moveTo>
                    <a:pt x="1" y="0"/>
                  </a:moveTo>
                  <a:lnTo>
                    <a:pt x="14639"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8" name="Google Shape;458;p8"/>
            <p:cNvSpPr/>
            <p:nvPr/>
          </p:nvSpPr>
          <p:spPr>
            <a:xfrm>
              <a:off x="3936650" y="239525"/>
              <a:ext cx="366425" cy="365975"/>
            </a:xfrm>
            <a:custGeom>
              <a:avLst/>
              <a:gdLst/>
              <a:ahLst/>
              <a:cxnLst/>
              <a:rect l="l" t="t" r="r" b="b"/>
              <a:pathLst>
                <a:path w="14657" h="14639" fill="none" extrusionOk="0">
                  <a:moveTo>
                    <a:pt x="0" y="0"/>
                  </a:moveTo>
                  <a:lnTo>
                    <a:pt x="14657" y="1463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59" name="Google Shape;459;p8"/>
            <p:cNvSpPr/>
            <p:nvPr/>
          </p:nvSpPr>
          <p:spPr>
            <a:xfrm>
              <a:off x="4003950" y="239525"/>
              <a:ext cx="308025" cy="308000"/>
            </a:xfrm>
            <a:custGeom>
              <a:avLst/>
              <a:gdLst/>
              <a:ahLst/>
              <a:cxnLst/>
              <a:rect l="l" t="t" r="r" b="b"/>
              <a:pathLst>
                <a:path w="12321" h="12320" fill="none" extrusionOk="0">
                  <a:moveTo>
                    <a:pt x="0" y="0"/>
                  </a:moveTo>
                  <a:lnTo>
                    <a:pt x="12320" y="1232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0" name="Google Shape;460;p8"/>
            <p:cNvSpPr/>
            <p:nvPr/>
          </p:nvSpPr>
          <p:spPr>
            <a:xfrm>
              <a:off x="4070775" y="239525"/>
              <a:ext cx="241200" cy="240700"/>
            </a:xfrm>
            <a:custGeom>
              <a:avLst/>
              <a:gdLst/>
              <a:ahLst/>
              <a:cxnLst/>
              <a:rect l="l" t="t" r="r" b="b"/>
              <a:pathLst>
                <a:path w="9648" h="9628" fill="none" extrusionOk="0">
                  <a:moveTo>
                    <a:pt x="1" y="0"/>
                  </a:moveTo>
                  <a:lnTo>
                    <a:pt x="9647" y="9628"/>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1" name="Google Shape;461;p8"/>
            <p:cNvSpPr/>
            <p:nvPr/>
          </p:nvSpPr>
          <p:spPr>
            <a:xfrm>
              <a:off x="4138075" y="239525"/>
              <a:ext cx="173900" cy="173875"/>
            </a:xfrm>
            <a:custGeom>
              <a:avLst/>
              <a:gdLst/>
              <a:ahLst/>
              <a:cxnLst/>
              <a:rect l="l" t="t" r="r" b="b"/>
              <a:pathLst>
                <a:path w="6956" h="6955" fill="none" extrusionOk="0">
                  <a:moveTo>
                    <a:pt x="1" y="0"/>
                  </a:moveTo>
                  <a:lnTo>
                    <a:pt x="6955" y="695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2" name="Google Shape;462;p8"/>
            <p:cNvSpPr/>
            <p:nvPr/>
          </p:nvSpPr>
          <p:spPr>
            <a:xfrm>
              <a:off x="4205375" y="239525"/>
              <a:ext cx="106600" cy="106575"/>
            </a:xfrm>
            <a:custGeom>
              <a:avLst/>
              <a:gdLst/>
              <a:ahLst/>
              <a:cxnLst/>
              <a:rect l="l" t="t" r="r" b="b"/>
              <a:pathLst>
                <a:path w="4264" h="4263" fill="none" extrusionOk="0">
                  <a:moveTo>
                    <a:pt x="1" y="0"/>
                  </a:moveTo>
                  <a:lnTo>
                    <a:pt x="4263" y="426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3" name="Google Shape;463;p8"/>
            <p:cNvSpPr/>
            <p:nvPr/>
          </p:nvSpPr>
          <p:spPr>
            <a:xfrm>
              <a:off x="4272225" y="239525"/>
              <a:ext cx="39750" cy="39275"/>
            </a:xfrm>
            <a:custGeom>
              <a:avLst/>
              <a:gdLst/>
              <a:ahLst/>
              <a:cxnLst/>
              <a:rect l="l" t="t" r="r" b="b"/>
              <a:pathLst>
                <a:path w="1590" h="1571" fill="none" extrusionOk="0">
                  <a:moveTo>
                    <a:pt x="0" y="0"/>
                  </a:moveTo>
                  <a:lnTo>
                    <a:pt x="1589" y="157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grpSp>
        <p:nvGrpSpPr>
          <p:cNvPr id="464" name="Google Shape;464;p8"/>
          <p:cNvGrpSpPr/>
          <p:nvPr/>
        </p:nvGrpSpPr>
        <p:grpSpPr>
          <a:xfrm>
            <a:off x="5" y="5000635"/>
            <a:ext cx="713347" cy="713347"/>
            <a:chOff x="5807050" y="884950"/>
            <a:chExt cx="343550" cy="343550"/>
          </a:xfrm>
        </p:grpSpPr>
        <p:sp>
          <p:nvSpPr>
            <p:cNvPr id="465" name="Google Shape;465;p8"/>
            <p:cNvSpPr/>
            <p:nvPr/>
          </p:nvSpPr>
          <p:spPr>
            <a:xfrm>
              <a:off x="5807050" y="884950"/>
              <a:ext cx="29925" cy="29950"/>
            </a:xfrm>
            <a:custGeom>
              <a:avLst/>
              <a:gdLst/>
              <a:ahLst/>
              <a:cxnLst/>
              <a:rect l="l" t="t" r="r" b="b"/>
              <a:pathLst>
                <a:path w="1197" h="1198" fill="none" extrusionOk="0">
                  <a:moveTo>
                    <a:pt x="1" y="1197"/>
                  </a:moveTo>
                  <a:lnTo>
                    <a:pt x="1197" y="1"/>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6" name="Google Shape;466;p8"/>
            <p:cNvSpPr/>
            <p:nvPr/>
          </p:nvSpPr>
          <p:spPr>
            <a:xfrm>
              <a:off x="5807050" y="884950"/>
              <a:ext cx="108925" cy="108925"/>
            </a:xfrm>
            <a:custGeom>
              <a:avLst/>
              <a:gdLst/>
              <a:ahLst/>
              <a:cxnLst/>
              <a:rect l="l" t="t" r="r" b="b"/>
              <a:pathLst>
                <a:path w="4357" h="4357" fill="none" extrusionOk="0">
                  <a:moveTo>
                    <a:pt x="4356" y="1"/>
                  </a:moveTo>
                  <a:lnTo>
                    <a:pt x="1" y="435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7" name="Google Shape;467;p8"/>
            <p:cNvSpPr/>
            <p:nvPr/>
          </p:nvSpPr>
          <p:spPr>
            <a:xfrm>
              <a:off x="5807050" y="884950"/>
              <a:ext cx="187900" cy="187900"/>
            </a:xfrm>
            <a:custGeom>
              <a:avLst/>
              <a:gdLst/>
              <a:ahLst/>
              <a:cxnLst/>
              <a:rect l="l" t="t" r="r" b="b"/>
              <a:pathLst>
                <a:path w="7516" h="7516" fill="none" extrusionOk="0">
                  <a:moveTo>
                    <a:pt x="7516" y="1"/>
                  </a:moveTo>
                  <a:lnTo>
                    <a:pt x="1" y="7516"/>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8" name="Google Shape;468;p8"/>
            <p:cNvSpPr/>
            <p:nvPr/>
          </p:nvSpPr>
          <p:spPr>
            <a:xfrm>
              <a:off x="5807050" y="884950"/>
              <a:ext cx="266900" cy="266900"/>
            </a:xfrm>
            <a:custGeom>
              <a:avLst/>
              <a:gdLst/>
              <a:ahLst/>
              <a:cxnLst/>
              <a:rect l="l" t="t" r="r" b="b"/>
              <a:pathLst>
                <a:path w="10676" h="10676" fill="none" extrusionOk="0">
                  <a:moveTo>
                    <a:pt x="10675" y="1"/>
                  </a:moveTo>
                  <a:lnTo>
                    <a:pt x="1" y="10675"/>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69" name="Google Shape;469;p8"/>
            <p:cNvSpPr/>
            <p:nvPr/>
          </p:nvSpPr>
          <p:spPr>
            <a:xfrm>
              <a:off x="5809850" y="887750"/>
              <a:ext cx="340750" cy="340750"/>
            </a:xfrm>
            <a:custGeom>
              <a:avLst/>
              <a:gdLst/>
              <a:ahLst/>
              <a:cxnLst/>
              <a:rect l="l" t="t" r="r" b="b"/>
              <a:pathLst>
                <a:path w="13630" h="13630" fill="none" extrusionOk="0">
                  <a:moveTo>
                    <a:pt x="13629" y="1"/>
                  </a:moveTo>
                  <a:lnTo>
                    <a:pt x="1" y="1362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0" name="Google Shape;470;p8"/>
            <p:cNvSpPr/>
            <p:nvPr/>
          </p:nvSpPr>
          <p:spPr>
            <a:xfrm>
              <a:off x="5888850" y="966750"/>
              <a:ext cx="261750" cy="261750"/>
            </a:xfrm>
            <a:custGeom>
              <a:avLst/>
              <a:gdLst/>
              <a:ahLst/>
              <a:cxnLst/>
              <a:rect l="l" t="t" r="r" b="b"/>
              <a:pathLst>
                <a:path w="10470" h="10470" fill="none" extrusionOk="0">
                  <a:moveTo>
                    <a:pt x="10469" y="0"/>
                  </a:moveTo>
                  <a:lnTo>
                    <a:pt x="0" y="10469"/>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1" name="Google Shape;471;p8"/>
            <p:cNvSpPr/>
            <p:nvPr/>
          </p:nvSpPr>
          <p:spPr>
            <a:xfrm>
              <a:off x="5967825" y="1045725"/>
              <a:ext cx="182775" cy="182775"/>
            </a:xfrm>
            <a:custGeom>
              <a:avLst/>
              <a:gdLst/>
              <a:ahLst/>
              <a:cxnLst/>
              <a:rect l="l" t="t" r="r" b="b"/>
              <a:pathLst>
                <a:path w="7311" h="7311" fill="none" extrusionOk="0">
                  <a:moveTo>
                    <a:pt x="7310" y="1"/>
                  </a:moveTo>
                  <a:lnTo>
                    <a:pt x="1" y="731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2" name="Google Shape;472;p8"/>
            <p:cNvSpPr/>
            <p:nvPr/>
          </p:nvSpPr>
          <p:spPr>
            <a:xfrm>
              <a:off x="6046800" y="1124725"/>
              <a:ext cx="103800" cy="103775"/>
            </a:xfrm>
            <a:custGeom>
              <a:avLst/>
              <a:gdLst/>
              <a:ahLst/>
              <a:cxnLst/>
              <a:rect l="l" t="t" r="r" b="b"/>
              <a:pathLst>
                <a:path w="4152" h="4151" fill="none" extrusionOk="0">
                  <a:moveTo>
                    <a:pt x="4151" y="0"/>
                  </a:moveTo>
                  <a:lnTo>
                    <a:pt x="1" y="4150"/>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sp>
          <p:nvSpPr>
            <p:cNvPr id="473" name="Google Shape;473;p8"/>
            <p:cNvSpPr/>
            <p:nvPr/>
          </p:nvSpPr>
          <p:spPr>
            <a:xfrm>
              <a:off x="6126275" y="1204175"/>
              <a:ext cx="24325" cy="24325"/>
            </a:xfrm>
            <a:custGeom>
              <a:avLst/>
              <a:gdLst/>
              <a:ahLst/>
              <a:cxnLst/>
              <a:rect l="l" t="t" r="r" b="b"/>
              <a:pathLst>
                <a:path w="973" h="973" fill="none" extrusionOk="0">
                  <a:moveTo>
                    <a:pt x="972" y="0"/>
                  </a:moveTo>
                  <a:lnTo>
                    <a:pt x="0" y="972"/>
                  </a:lnTo>
                </a:path>
              </a:pathLst>
            </a:custGeom>
            <a:noFill/>
            <a:ln w="19050" cap="rnd"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2400"/>
            </a:p>
          </p:txBody>
        </p:sp>
      </p:grpSp>
      <p:sp>
        <p:nvSpPr>
          <p:cNvPr id="474" name="Google Shape;474;p8"/>
          <p:cNvSpPr txBox="1">
            <a:spLocks noGrp="1"/>
          </p:cNvSpPr>
          <p:nvPr>
            <p:ph type="title"/>
          </p:nvPr>
        </p:nvSpPr>
        <p:spPr>
          <a:xfrm>
            <a:off x="1850800" y="1742800"/>
            <a:ext cx="8490400" cy="337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6000"/>
              <a:buNone/>
              <a:defRPr sz="8000"/>
            </a:lvl1pPr>
            <a:lvl2pPr lvl="1" algn="ctr">
              <a:spcBef>
                <a:spcPts val="0"/>
              </a:spcBef>
              <a:spcAft>
                <a:spcPts val="0"/>
              </a:spcAft>
              <a:buSzPts val="6000"/>
              <a:buNone/>
              <a:defRPr sz="8000"/>
            </a:lvl2pPr>
            <a:lvl3pPr lvl="2" algn="ctr">
              <a:spcBef>
                <a:spcPts val="0"/>
              </a:spcBef>
              <a:spcAft>
                <a:spcPts val="0"/>
              </a:spcAft>
              <a:buSzPts val="6000"/>
              <a:buNone/>
              <a:defRPr sz="8000"/>
            </a:lvl3pPr>
            <a:lvl4pPr lvl="3" algn="ctr">
              <a:spcBef>
                <a:spcPts val="0"/>
              </a:spcBef>
              <a:spcAft>
                <a:spcPts val="0"/>
              </a:spcAft>
              <a:buSzPts val="6000"/>
              <a:buNone/>
              <a:defRPr sz="8000"/>
            </a:lvl4pPr>
            <a:lvl5pPr lvl="4" algn="ctr">
              <a:spcBef>
                <a:spcPts val="0"/>
              </a:spcBef>
              <a:spcAft>
                <a:spcPts val="0"/>
              </a:spcAft>
              <a:buSzPts val="6000"/>
              <a:buNone/>
              <a:defRPr sz="8000"/>
            </a:lvl5pPr>
            <a:lvl6pPr lvl="5" algn="ctr">
              <a:spcBef>
                <a:spcPts val="0"/>
              </a:spcBef>
              <a:spcAft>
                <a:spcPts val="0"/>
              </a:spcAft>
              <a:buSzPts val="6000"/>
              <a:buNone/>
              <a:defRPr sz="8000"/>
            </a:lvl6pPr>
            <a:lvl7pPr lvl="6" algn="ctr">
              <a:spcBef>
                <a:spcPts val="0"/>
              </a:spcBef>
              <a:spcAft>
                <a:spcPts val="0"/>
              </a:spcAft>
              <a:buSzPts val="6000"/>
              <a:buNone/>
              <a:defRPr sz="8000"/>
            </a:lvl7pPr>
            <a:lvl8pPr lvl="7" algn="ctr">
              <a:spcBef>
                <a:spcPts val="0"/>
              </a:spcBef>
              <a:spcAft>
                <a:spcPts val="0"/>
              </a:spcAft>
              <a:buSzPts val="6000"/>
              <a:buNone/>
              <a:defRPr sz="8000"/>
            </a:lvl8pPr>
            <a:lvl9pPr lvl="8" algn="ctr">
              <a:spcBef>
                <a:spcPts val="0"/>
              </a:spcBef>
              <a:spcAft>
                <a:spcPts val="0"/>
              </a:spcAft>
              <a:buSzPts val="6000"/>
              <a:buNone/>
              <a:defRPr sz="8000"/>
            </a:lvl9pPr>
          </a:lstStyle>
          <a:p>
            <a:endParaRPr/>
          </a:p>
        </p:txBody>
      </p:sp>
    </p:spTree>
    <p:extLst>
      <p:ext uri="{BB962C8B-B14F-4D97-AF65-F5344CB8AC3E}">
        <p14:creationId xmlns:p14="http://schemas.microsoft.com/office/powerpoint/2010/main" val="28414117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slideLayout" Target="../slideLayouts/slideLayout39.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953467" y="593367"/>
            <a:ext cx="10285200" cy="763600"/>
          </a:xfrm>
          <a:prstGeom prst="rect">
            <a:avLst/>
          </a:prstGeom>
          <a:noFill/>
          <a:ln>
            <a:noFill/>
          </a:ln>
        </p:spPr>
        <p:txBody>
          <a:bodyPr spcFirstLastPara="1" wrap="square" lIns="91425" tIns="91425" rIns="91425" bIns="91425" anchor="b" anchorCtr="0">
            <a:noAutofit/>
          </a:bodyPr>
          <a:lstStyle>
            <a:lvl1pPr lvl="0" algn="ctr" rtl="0">
              <a:spcBef>
                <a:spcPts val="0"/>
              </a:spcBef>
              <a:spcAft>
                <a:spcPts val="0"/>
              </a:spcAft>
              <a:buClr>
                <a:schemeClr val="dk1"/>
              </a:buClr>
              <a:buSzPts val="3000"/>
              <a:buFont typeface="Be Vietnam Pro Black"/>
              <a:buNone/>
              <a:defRPr sz="3000">
                <a:solidFill>
                  <a:schemeClr val="dk1"/>
                </a:solidFill>
                <a:latin typeface="Be Vietnam Pro Black"/>
                <a:ea typeface="Be Vietnam Pro Black"/>
                <a:cs typeface="Be Vietnam Pro Black"/>
                <a:sym typeface="Be Vietnam Pro Black"/>
              </a:defRPr>
            </a:lvl1pPr>
            <a:lvl2pPr lvl="1" rtl="0">
              <a:spcBef>
                <a:spcPts val="0"/>
              </a:spcBef>
              <a:spcAft>
                <a:spcPts val="0"/>
              </a:spcAft>
              <a:buClr>
                <a:schemeClr val="dk1"/>
              </a:buClr>
              <a:buSzPts val="3000"/>
              <a:buFont typeface="Raleway"/>
              <a:buNone/>
              <a:defRPr sz="3000" b="1">
                <a:solidFill>
                  <a:schemeClr val="dk1"/>
                </a:solidFill>
                <a:latin typeface="Raleway"/>
                <a:ea typeface="Raleway"/>
                <a:cs typeface="Raleway"/>
                <a:sym typeface="Raleway"/>
              </a:defRPr>
            </a:lvl2pPr>
            <a:lvl3pPr lvl="2" rtl="0">
              <a:spcBef>
                <a:spcPts val="0"/>
              </a:spcBef>
              <a:spcAft>
                <a:spcPts val="0"/>
              </a:spcAft>
              <a:buClr>
                <a:schemeClr val="dk1"/>
              </a:buClr>
              <a:buSzPts val="3000"/>
              <a:buFont typeface="Raleway"/>
              <a:buNone/>
              <a:defRPr sz="3000" b="1">
                <a:solidFill>
                  <a:schemeClr val="dk1"/>
                </a:solidFill>
                <a:latin typeface="Raleway"/>
                <a:ea typeface="Raleway"/>
                <a:cs typeface="Raleway"/>
                <a:sym typeface="Raleway"/>
              </a:defRPr>
            </a:lvl3pPr>
            <a:lvl4pPr lvl="3" rtl="0">
              <a:spcBef>
                <a:spcPts val="0"/>
              </a:spcBef>
              <a:spcAft>
                <a:spcPts val="0"/>
              </a:spcAft>
              <a:buClr>
                <a:schemeClr val="dk1"/>
              </a:buClr>
              <a:buSzPts val="3000"/>
              <a:buFont typeface="Raleway"/>
              <a:buNone/>
              <a:defRPr sz="3000" b="1">
                <a:solidFill>
                  <a:schemeClr val="dk1"/>
                </a:solidFill>
                <a:latin typeface="Raleway"/>
                <a:ea typeface="Raleway"/>
                <a:cs typeface="Raleway"/>
                <a:sym typeface="Raleway"/>
              </a:defRPr>
            </a:lvl4pPr>
            <a:lvl5pPr lvl="4" rtl="0">
              <a:spcBef>
                <a:spcPts val="0"/>
              </a:spcBef>
              <a:spcAft>
                <a:spcPts val="0"/>
              </a:spcAft>
              <a:buClr>
                <a:schemeClr val="dk1"/>
              </a:buClr>
              <a:buSzPts val="3000"/>
              <a:buFont typeface="Raleway"/>
              <a:buNone/>
              <a:defRPr sz="3000" b="1">
                <a:solidFill>
                  <a:schemeClr val="dk1"/>
                </a:solidFill>
                <a:latin typeface="Raleway"/>
                <a:ea typeface="Raleway"/>
                <a:cs typeface="Raleway"/>
                <a:sym typeface="Raleway"/>
              </a:defRPr>
            </a:lvl5pPr>
            <a:lvl6pPr lvl="5" rtl="0">
              <a:spcBef>
                <a:spcPts val="0"/>
              </a:spcBef>
              <a:spcAft>
                <a:spcPts val="0"/>
              </a:spcAft>
              <a:buClr>
                <a:schemeClr val="dk1"/>
              </a:buClr>
              <a:buSzPts val="3000"/>
              <a:buFont typeface="Raleway"/>
              <a:buNone/>
              <a:defRPr sz="3000" b="1">
                <a:solidFill>
                  <a:schemeClr val="dk1"/>
                </a:solidFill>
                <a:latin typeface="Raleway"/>
                <a:ea typeface="Raleway"/>
                <a:cs typeface="Raleway"/>
                <a:sym typeface="Raleway"/>
              </a:defRPr>
            </a:lvl6pPr>
            <a:lvl7pPr lvl="6" rtl="0">
              <a:spcBef>
                <a:spcPts val="0"/>
              </a:spcBef>
              <a:spcAft>
                <a:spcPts val="0"/>
              </a:spcAft>
              <a:buClr>
                <a:schemeClr val="dk1"/>
              </a:buClr>
              <a:buSzPts val="3000"/>
              <a:buFont typeface="Raleway"/>
              <a:buNone/>
              <a:defRPr sz="3000" b="1">
                <a:solidFill>
                  <a:schemeClr val="dk1"/>
                </a:solidFill>
                <a:latin typeface="Raleway"/>
                <a:ea typeface="Raleway"/>
                <a:cs typeface="Raleway"/>
                <a:sym typeface="Raleway"/>
              </a:defRPr>
            </a:lvl7pPr>
            <a:lvl8pPr lvl="7" rtl="0">
              <a:spcBef>
                <a:spcPts val="0"/>
              </a:spcBef>
              <a:spcAft>
                <a:spcPts val="0"/>
              </a:spcAft>
              <a:buClr>
                <a:schemeClr val="dk1"/>
              </a:buClr>
              <a:buSzPts val="3000"/>
              <a:buFont typeface="Raleway"/>
              <a:buNone/>
              <a:defRPr sz="3000" b="1">
                <a:solidFill>
                  <a:schemeClr val="dk1"/>
                </a:solidFill>
                <a:latin typeface="Raleway"/>
                <a:ea typeface="Raleway"/>
                <a:cs typeface="Raleway"/>
                <a:sym typeface="Raleway"/>
              </a:defRPr>
            </a:lvl8pPr>
            <a:lvl9pPr lvl="8" rtl="0">
              <a:spcBef>
                <a:spcPts val="0"/>
              </a:spcBef>
              <a:spcAft>
                <a:spcPts val="0"/>
              </a:spcAft>
              <a:buClr>
                <a:schemeClr val="dk1"/>
              </a:buClr>
              <a:buSzPts val="3000"/>
              <a:buFont typeface="Raleway"/>
              <a:buNone/>
              <a:defRPr sz="3000" b="1">
                <a:solidFill>
                  <a:schemeClr val="dk1"/>
                </a:solidFill>
                <a:latin typeface="Raleway"/>
                <a:ea typeface="Raleway"/>
                <a:cs typeface="Raleway"/>
                <a:sym typeface="Raleway"/>
              </a:defRPr>
            </a:lvl9pPr>
          </a:lstStyle>
          <a:p>
            <a:endParaRPr/>
          </a:p>
        </p:txBody>
      </p:sp>
      <p:sp>
        <p:nvSpPr>
          <p:cNvPr id="7" name="Google Shape;7;p1"/>
          <p:cNvSpPr txBox="1">
            <a:spLocks noGrp="1"/>
          </p:cNvSpPr>
          <p:nvPr>
            <p:ph type="body" idx="1"/>
          </p:nvPr>
        </p:nvSpPr>
        <p:spPr>
          <a:xfrm>
            <a:off x="953467" y="1536633"/>
            <a:ext cx="10285200" cy="45552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lt1"/>
              </a:buClr>
              <a:buSzPts val="1400"/>
              <a:buFont typeface="Inter"/>
              <a:buChar char="●"/>
              <a:defRPr>
                <a:solidFill>
                  <a:schemeClr val="lt1"/>
                </a:solidFill>
                <a:latin typeface="Inter"/>
                <a:ea typeface="Inter"/>
                <a:cs typeface="Inter"/>
                <a:sym typeface="Inter"/>
              </a:defRPr>
            </a:lvl1pPr>
            <a:lvl2pPr marL="914400" lvl="1" indent="-317500">
              <a:lnSpc>
                <a:spcPct val="100000"/>
              </a:lnSpc>
              <a:spcBef>
                <a:spcPts val="1600"/>
              </a:spcBef>
              <a:spcAft>
                <a:spcPts val="0"/>
              </a:spcAft>
              <a:buClr>
                <a:schemeClr val="lt1"/>
              </a:buClr>
              <a:buSzPts val="1400"/>
              <a:buFont typeface="Inter"/>
              <a:buChar char="○"/>
              <a:defRPr>
                <a:solidFill>
                  <a:schemeClr val="lt1"/>
                </a:solidFill>
                <a:latin typeface="Inter"/>
                <a:ea typeface="Inter"/>
                <a:cs typeface="Inter"/>
                <a:sym typeface="Inter"/>
              </a:defRPr>
            </a:lvl2pPr>
            <a:lvl3pPr marL="1371600" lvl="2" indent="-317500">
              <a:lnSpc>
                <a:spcPct val="100000"/>
              </a:lnSpc>
              <a:spcBef>
                <a:spcPts val="1600"/>
              </a:spcBef>
              <a:spcAft>
                <a:spcPts val="0"/>
              </a:spcAft>
              <a:buClr>
                <a:schemeClr val="lt1"/>
              </a:buClr>
              <a:buSzPts val="1400"/>
              <a:buFont typeface="Inter"/>
              <a:buChar char="■"/>
              <a:defRPr>
                <a:solidFill>
                  <a:schemeClr val="lt1"/>
                </a:solidFill>
                <a:latin typeface="Inter"/>
                <a:ea typeface="Inter"/>
                <a:cs typeface="Inter"/>
                <a:sym typeface="Inter"/>
              </a:defRPr>
            </a:lvl3pPr>
            <a:lvl4pPr marL="1828800" lvl="3" indent="-317500">
              <a:lnSpc>
                <a:spcPct val="100000"/>
              </a:lnSpc>
              <a:spcBef>
                <a:spcPts val="1600"/>
              </a:spcBef>
              <a:spcAft>
                <a:spcPts val="0"/>
              </a:spcAft>
              <a:buClr>
                <a:schemeClr val="lt1"/>
              </a:buClr>
              <a:buSzPts val="1400"/>
              <a:buFont typeface="Inter"/>
              <a:buChar char="●"/>
              <a:defRPr>
                <a:solidFill>
                  <a:schemeClr val="lt1"/>
                </a:solidFill>
                <a:latin typeface="Inter"/>
                <a:ea typeface="Inter"/>
                <a:cs typeface="Inter"/>
                <a:sym typeface="Inter"/>
              </a:defRPr>
            </a:lvl4pPr>
            <a:lvl5pPr marL="2286000" lvl="4" indent="-317500">
              <a:lnSpc>
                <a:spcPct val="100000"/>
              </a:lnSpc>
              <a:spcBef>
                <a:spcPts val="1600"/>
              </a:spcBef>
              <a:spcAft>
                <a:spcPts val="0"/>
              </a:spcAft>
              <a:buClr>
                <a:schemeClr val="lt1"/>
              </a:buClr>
              <a:buSzPts val="1400"/>
              <a:buFont typeface="Inter"/>
              <a:buChar char="○"/>
              <a:defRPr>
                <a:solidFill>
                  <a:schemeClr val="lt1"/>
                </a:solidFill>
                <a:latin typeface="Inter"/>
                <a:ea typeface="Inter"/>
                <a:cs typeface="Inter"/>
                <a:sym typeface="Inter"/>
              </a:defRPr>
            </a:lvl5pPr>
            <a:lvl6pPr marL="2743200" lvl="5" indent="-317500">
              <a:lnSpc>
                <a:spcPct val="100000"/>
              </a:lnSpc>
              <a:spcBef>
                <a:spcPts val="1600"/>
              </a:spcBef>
              <a:spcAft>
                <a:spcPts val="0"/>
              </a:spcAft>
              <a:buClr>
                <a:schemeClr val="lt1"/>
              </a:buClr>
              <a:buSzPts val="1400"/>
              <a:buFont typeface="Inter"/>
              <a:buChar char="■"/>
              <a:defRPr>
                <a:solidFill>
                  <a:schemeClr val="lt1"/>
                </a:solidFill>
                <a:latin typeface="Inter"/>
                <a:ea typeface="Inter"/>
                <a:cs typeface="Inter"/>
                <a:sym typeface="Inter"/>
              </a:defRPr>
            </a:lvl6pPr>
            <a:lvl7pPr marL="3200400" lvl="6" indent="-317500">
              <a:lnSpc>
                <a:spcPct val="100000"/>
              </a:lnSpc>
              <a:spcBef>
                <a:spcPts val="1600"/>
              </a:spcBef>
              <a:spcAft>
                <a:spcPts val="0"/>
              </a:spcAft>
              <a:buClr>
                <a:schemeClr val="lt1"/>
              </a:buClr>
              <a:buSzPts val="1400"/>
              <a:buFont typeface="Inter"/>
              <a:buChar char="●"/>
              <a:defRPr>
                <a:solidFill>
                  <a:schemeClr val="lt1"/>
                </a:solidFill>
                <a:latin typeface="Inter"/>
                <a:ea typeface="Inter"/>
                <a:cs typeface="Inter"/>
                <a:sym typeface="Inter"/>
              </a:defRPr>
            </a:lvl7pPr>
            <a:lvl8pPr marL="3657600" lvl="7" indent="-317500">
              <a:lnSpc>
                <a:spcPct val="100000"/>
              </a:lnSpc>
              <a:spcBef>
                <a:spcPts val="1600"/>
              </a:spcBef>
              <a:spcAft>
                <a:spcPts val="0"/>
              </a:spcAft>
              <a:buClr>
                <a:schemeClr val="lt1"/>
              </a:buClr>
              <a:buSzPts val="1400"/>
              <a:buFont typeface="Inter"/>
              <a:buChar char="○"/>
              <a:defRPr>
                <a:solidFill>
                  <a:schemeClr val="lt1"/>
                </a:solidFill>
                <a:latin typeface="Inter"/>
                <a:ea typeface="Inter"/>
                <a:cs typeface="Inter"/>
                <a:sym typeface="Inter"/>
              </a:defRPr>
            </a:lvl8pPr>
            <a:lvl9pPr marL="4114800" lvl="8" indent="-317500">
              <a:lnSpc>
                <a:spcPct val="100000"/>
              </a:lnSpc>
              <a:spcBef>
                <a:spcPts val="1600"/>
              </a:spcBef>
              <a:spcAft>
                <a:spcPts val="1600"/>
              </a:spcAft>
              <a:buClr>
                <a:schemeClr val="lt1"/>
              </a:buClr>
              <a:buSzPts val="1400"/>
              <a:buFont typeface="Inter"/>
              <a:buChar char="■"/>
              <a:defRPr>
                <a:solidFill>
                  <a:schemeClr val="lt1"/>
                </a:solidFill>
                <a:latin typeface="Inter"/>
                <a:ea typeface="Inter"/>
                <a:cs typeface="Inter"/>
                <a:sym typeface="Inter"/>
              </a:defRPr>
            </a:lvl9pPr>
          </a:lstStyle>
          <a:p>
            <a:endParaRPr/>
          </a:p>
        </p:txBody>
      </p:sp>
    </p:spTree>
    <p:extLst>
      <p:ext uri="{BB962C8B-B14F-4D97-AF65-F5344CB8AC3E}">
        <p14:creationId xmlns:p14="http://schemas.microsoft.com/office/powerpoint/2010/main" val="192478542"/>
      </p:ext>
    </p:extLst>
  </p:cSld>
  <p:clrMap bg1="lt1" tx1="dk1" bg2="dk2" tx2="lt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 id="2147483679" r:id="rId18"/>
    <p:sldLayoutId id="2147483680" r:id="rId19"/>
    <p:sldLayoutId id="2147483681" r:id="rId20"/>
    <p:sldLayoutId id="2147483682" r:id="rId21"/>
    <p:sldLayoutId id="2147483683" r:id="rId22"/>
    <p:sldLayoutId id="2147483684" r:id="rId23"/>
    <p:sldLayoutId id="2147483685" r:id="rId24"/>
    <p:sldLayoutId id="2147483686" r:id="rId25"/>
    <p:sldLayoutId id="2147483687" r:id="rId2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5C361DD-A04E-B7C9-1291-C709711D812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7768AE8-1BDF-4BEC-9BFE-35311FA38C8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FCC01AF-CF7E-8C4D-A725-0EC718430F0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endParaRPr lang="en-US"/>
          </a:p>
        </p:txBody>
      </p:sp>
      <p:sp>
        <p:nvSpPr>
          <p:cNvPr id="5" name="Footer Placeholder 4">
            <a:extLst>
              <a:ext uri="{FF2B5EF4-FFF2-40B4-BE49-F238E27FC236}">
                <a16:creationId xmlns:a16="http://schemas.microsoft.com/office/drawing/2014/main" id="{347B50F0-DA70-8A38-D037-9434582FF2B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2D02DE01-935A-CE8F-C705-D4DFC656486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A29219C2-B06A-43DF-BB07-372D1791B8BD}" type="slidenum">
              <a:rPr lang="en-US" smtClean="0"/>
              <a:t>‹#›</a:t>
            </a:fld>
            <a:endParaRPr lang="en-US"/>
          </a:p>
        </p:txBody>
      </p:sp>
    </p:spTree>
    <p:extLst>
      <p:ext uri="{BB962C8B-B14F-4D97-AF65-F5344CB8AC3E}">
        <p14:creationId xmlns:p14="http://schemas.microsoft.com/office/powerpoint/2010/main" val="1800321326"/>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 id="2147483701"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39.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1.xml.rels><?xml version="1.0" encoding="UTF-8" standalone="yes"?>
<Relationships xmlns="http://schemas.openxmlformats.org/package/2006/relationships"><Relationship Id="rId2" Type="http://schemas.openxmlformats.org/officeDocument/2006/relationships/hyperlink" Target="mailto:help@sewp.nasa.gov" TargetMode="External"/><Relationship Id="rId1" Type="http://schemas.openxmlformats.org/officeDocument/2006/relationships/slideLayout" Target="../slideLayouts/slideLayout2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2" Type="http://schemas.openxmlformats.org/officeDocument/2006/relationships/hyperlink" Target="https://www.sewp.nasa.gov/sewpvi/" TargetMode="External"/><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2" Type="http://schemas.openxmlformats.org/officeDocument/2006/relationships/hyperlink" Target="https://www.sewp.nasa.gov/sewpvi/" TargetMode="External"/><Relationship Id="rId1" Type="http://schemas.openxmlformats.org/officeDocument/2006/relationships/slideLayout" Target="../slideLayouts/slideLayout2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3" Type="http://schemas.openxmlformats.org/officeDocument/2006/relationships/hyperlink" Target="mailto:sewp6@sewp.nasa.gov" TargetMode="External"/><Relationship Id="rId2" Type="http://schemas.openxmlformats.org/officeDocument/2006/relationships/hyperlink" Target="https://www.sewp.nasa.gov/sewpvi" TargetMode="External"/><Relationship Id="rId1" Type="http://schemas.openxmlformats.org/officeDocument/2006/relationships/slideLayout" Target="../slideLayouts/slideLayout26.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005"/>
        <p:cNvGrpSpPr/>
        <p:nvPr/>
      </p:nvGrpSpPr>
      <p:grpSpPr>
        <a:xfrm>
          <a:off x="0" y="0"/>
          <a:ext cx="0" cy="0"/>
          <a:chOff x="0" y="0"/>
          <a:chExt cx="0" cy="0"/>
        </a:xfrm>
      </p:grpSpPr>
      <p:sp>
        <p:nvSpPr>
          <p:cNvPr id="4" name="TextBox 3">
            <a:extLst>
              <a:ext uri="{FF2B5EF4-FFF2-40B4-BE49-F238E27FC236}">
                <a16:creationId xmlns:a16="http://schemas.microsoft.com/office/drawing/2014/main" id="{454485A2-9DA9-4B68-ECEC-D673B967C679}"/>
              </a:ext>
            </a:extLst>
          </p:cNvPr>
          <p:cNvSpPr txBox="1"/>
          <p:nvPr/>
        </p:nvSpPr>
        <p:spPr>
          <a:xfrm>
            <a:off x="267926" y="2228670"/>
            <a:ext cx="9784168"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7200" b="1" dirty="0">
                <a:solidFill>
                  <a:srgbClr val="31255B"/>
                </a:solidFill>
                <a:latin typeface="Segoe UI" panose="020B0502040204020203" pitchFamily="34" charset="0"/>
                <a:cs typeface="Segoe UI" panose="020B0502040204020203" pitchFamily="34" charset="0"/>
              </a:rPr>
              <a:t>SEWP VI Onboarding</a:t>
            </a:r>
            <a:endParaRPr kumimoji="0" lang="en-US" sz="11500" b="1" i="0" u="none" strike="noStrike" kern="1200" cap="none" spc="0" normalizeH="0" baseline="0" noProof="0" dirty="0">
              <a:ln>
                <a:noFill/>
              </a:ln>
              <a:solidFill>
                <a:srgbClr val="31255B"/>
              </a:solidFill>
              <a:effectLst/>
              <a:uLnTx/>
              <a:uFillTx/>
              <a:latin typeface="Segoe UI" panose="020B0502040204020203" pitchFamily="34" charset="0"/>
              <a:ea typeface="+mn-ea"/>
              <a:cs typeface="Segoe UI" panose="020B0502040204020203" pitchFamily="34" charset="0"/>
            </a:endParaRPr>
          </a:p>
        </p:txBody>
      </p:sp>
      <p:pic>
        <p:nvPicPr>
          <p:cNvPr id="7" name="Picture 6">
            <a:extLst>
              <a:ext uri="{FF2B5EF4-FFF2-40B4-BE49-F238E27FC236}">
                <a16:creationId xmlns:a16="http://schemas.microsoft.com/office/drawing/2014/main" id="{B71CCB99-D355-9F21-F932-256897185B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4590" y="150658"/>
            <a:ext cx="2541304" cy="1388107"/>
          </a:xfrm>
          <a:prstGeom prst="rect">
            <a:avLst/>
          </a:prstGeom>
        </p:spPr>
      </p:pic>
      <p:sp>
        <p:nvSpPr>
          <p:cNvPr id="3" name="TextBox 2">
            <a:extLst>
              <a:ext uri="{FF2B5EF4-FFF2-40B4-BE49-F238E27FC236}">
                <a16:creationId xmlns:a16="http://schemas.microsoft.com/office/drawing/2014/main" id="{1BDC2656-64B4-F274-7B1D-89F1FB64E6B5}"/>
              </a:ext>
            </a:extLst>
          </p:cNvPr>
          <p:cNvSpPr txBox="1"/>
          <p:nvPr/>
        </p:nvSpPr>
        <p:spPr>
          <a:xfrm>
            <a:off x="848879" y="5319234"/>
            <a:ext cx="11561523"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4000" b="1" dirty="0">
                <a:solidFill>
                  <a:srgbClr val="F7D449"/>
                </a:solidFill>
                <a:latin typeface="Segoe UI" panose="020B0502040204020203" pitchFamily="34" charset="0"/>
                <a:cs typeface="Segoe UI" panose="020B0502040204020203" pitchFamily="34" charset="0"/>
              </a:rPr>
              <a:t>Orientation Q&amp;A, </a:t>
            </a:r>
            <a:r>
              <a:rPr lang="en-US" sz="2000" b="1" dirty="0">
                <a:solidFill>
                  <a:srgbClr val="F7D449"/>
                </a:solidFill>
                <a:latin typeface="Segoe UI" panose="020B0502040204020203" pitchFamily="34" charset="0"/>
                <a:cs typeface="Segoe UI" panose="020B0502040204020203" pitchFamily="34" charset="0"/>
              </a:rPr>
              <a:t>08/06/2026</a:t>
            </a:r>
            <a:endParaRPr kumimoji="0" lang="en-US" sz="4000" b="1" i="0" u="none" strike="noStrike" kern="1200" cap="none" spc="0" normalizeH="0" baseline="0" noProof="0" dirty="0">
              <a:ln>
                <a:noFill/>
              </a:ln>
              <a:solidFill>
                <a:srgbClr val="F7D449"/>
              </a:solidFill>
              <a:effectLst/>
              <a:uLnTx/>
              <a:uFillTx/>
              <a:latin typeface="Segoe UI" panose="020B0502040204020203" pitchFamily="34" charset="0"/>
              <a:ea typeface="+mn-ea"/>
              <a:cs typeface="Segoe UI" panose="020B0502040204020203"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FDB90C-740D-9CF9-99CB-E830D093164E}"/>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C337965-FBBF-D8C9-816F-7656979588BE}"/>
              </a:ext>
            </a:extLst>
          </p:cNvPr>
          <p:cNvSpPr txBox="1"/>
          <p:nvPr/>
        </p:nvSpPr>
        <p:spPr>
          <a:xfrm>
            <a:off x="3082391" y="229682"/>
            <a:ext cx="8882447" cy="646331"/>
          </a:xfrm>
          <a:prstGeom prst="rect">
            <a:avLst/>
          </a:prstGeom>
          <a:noFill/>
        </p:spPr>
        <p:txBody>
          <a:bodyPr wrap="square">
            <a:spAutoFit/>
          </a:bodyPr>
          <a:lstStyle/>
          <a:p>
            <a:pPr lvl="0" algn="ctr">
              <a:defRPr/>
            </a:pPr>
            <a:r>
              <a:rPr kumimoji="0" lang="en-US" sz="3600" b="0" i="0" u="none" strike="noStrike" kern="1200" cap="none" spc="0" normalizeH="0" baseline="0" noProof="0" dirty="0">
                <a:ln>
                  <a:noFill/>
                </a:ln>
                <a:solidFill>
                  <a:schemeClr val="bg2"/>
                </a:solidFill>
                <a:effectLst/>
                <a:uLnTx/>
                <a:uFillTx/>
                <a:latin typeface="Segoe UI" panose="020B0502040204020203" pitchFamily="34" charset="0"/>
                <a:ea typeface="+mn-ea"/>
                <a:cs typeface="Segoe UI" panose="020B0502040204020203" pitchFamily="34" charset="0"/>
              </a:rPr>
              <a:t>Section 7: Dates</a:t>
            </a:r>
          </a:p>
        </p:txBody>
      </p:sp>
      <p:sp>
        <p:nvSpPr>
          <p:cNvPr id="6" name="TextBox 5">
            <a:extLst>
              <a:ext uri="{FF2B5EF4-FFF2-40B4-BE49-F238E27FC236}">
                <a16:creationId xmlns:a16="http://schemas.microsoft.com/office/drawing/2014/main" id="{BC8D9BCA-9B27-A7B4-BE4D-74FA9AC60546}"/>
              </a:ext>
            </a:extLst>
          </p:cNvPr>
          <p:cNvSpPr txBox="1"/>
          <p:nvPr/>
        </p:nvSpPr>
        <p:spPr>
          <a:xfrm>
            <a:off x="1073982" y="1751618"/>
            <a:ext cx="10044037" cy="3354765"/>
          </a:xfrm>
          <a:prstGeom prst="rect">
            <a:avLst/>
          </a:prstGeom>
          <a:noFill/>
        </p:spPr>
        <p:txBody>
          <a:bodyPr wrap="square">
            <a:spAutoFit/>
          </a:bodyPr>
          <a:lstStyle/>
          <a:p>
            <a:pPr marL="285750" lvl="0" indent="-285750">
              <a:buFont typeface="Wingdings" panose="05000000000000000000" pitchFamily="2" charset="2"/>
              <a:buChar char="Ø"/>
            </a:pPr>
            <a:r>
              <a:rPr lang="en-US" dirty="0"/>
              <a:t>Contract award date is the date of the Contracting Officer’s (CO’s) electronic signature in box 31a of the SF1449.</a:t>
            </a:r>
          </a:p>
          <a:p>
            <a:pPr marL="285750" indent="-285750">
              <a:buFont typeface="Wingdings" panose="05000000000000000000" pitchFamily="2" charset="2"/>
              <a:buChar char="Ø"/>
            </a:pPr>
            <a:r>
              <a:rPr lang="en-US" dirty="0"/>
              <a:t>Effective date is the start of the contract Period of Performance (POP).  </a:t>
            </a:r>
          </a:p>
          <a:p>
            <a:pPr marL="742950" lvl="1" indent="-285750">
              <a:buFont typeface="Wingdings" panose="05000000000000000000" pitchFamily="2" charset="2"/>
              <a:buChar char="Ø"/>
            </a:pPr>
            <a:r>
              <a:rPr lang="en-US" dirty="0"/>
              <a:t>Currently expected to be Nov. 1, 2026.</a:t>
            </a:r>
          </a:p>
          <a:p>
            <a:pPr marL="342900" indent="-342900">
              <a:buFont typeface="Wingdings" panose="05000000000000000000" pitchFamily="2" charset="2"/>
              <a:buChar char="Ø"/>
            </a:pPr>
            <a:r>
              <a:rPr lang="en-US" sz="2000" dirty="0">
                <a:latin typeface="Segoe UI" panose="020B0502040204020203" pitchFamily="34" charset="0"/>
                <a:cs typeface="Segoe UI" panose="020B0502040204020203" pitchFamily="34" charset="0"/>
              </a:rPr>
              <a:t>Active date is on or after the effective date</a:t>
            </a:r>
          </a:p>
          <a:p>
            <a:pPr marL="800100" lvl="1" indent="-342900">
              <a:buFont typeface="Wingdings" panose="05000000000000000000" pitchFamily="2" charset="2"/>
              <a:buChar char="Ø"/>
            </a:pPr>
            <a:r>
              <a:rPr lang="en-US" sz="2000" dirty="0">
                <a:latin typeface="Segoe UI" panose="020B0502040204020203" pitchFamily="34" charset="0"/>
                <a:cs typeface="Segoe UI" panose="020B0502040204020203" pitchFamily="34" charset="0"/>
              </a:rPr>
              <a:t>Active date is CH dependent</a:t>
            </a:r>
          </a:p>
          <a:p>
            <a:pPr marL="800100" lvl="1" indent="-342900">
              <a:buFont typeface="Wingdings" panose="05000000000000000000" pitchFamily="2" charset="2"/>
              <a:buChar char="Ø"/>
            </a:pPr>
            <a:r>
              <a:rPr lang="en-US" sz="2000" dirty="0">
                <a:latin typeface="Segoe UI" panose="020B0502040204020203" pitchFamily="34" charset="0"/>
                <a:cs typeface="Segoe UI" panose="020B0502040204020203" pitchFamily="34" charset="0"/>
              </a:rPr>
              <a:t>Active date occurs when all </a:t>
            </a:r>
            <a:r>
              <a:rPr lang="en-US" dirty="0"/>
              <a:t>Onboarding Checklist tasks are completed</a:t>
            </a:r>
          </a:p>
          <a:p>
            <a:pPr marL="342900" indent="-342900">
              <a:buFont typeface="Wingdings" panose="05000000000000000000" pitchFamily="2" charset="2"/>
              <a:buChar char="Ø"/>
            </a:pPr>
            <a:r>
              <a:rPr lang="en-US" sz="2000" dirty="0">
                <a:latin typeface="Segoe UI" panose="020B0502040204020203" pitchFamily="34" charset="0"/>
                <a:cs typeface="Segoe UI" panose="020B0502040204020203" pitchFamily="34" charset="0"/>
              </a:rPr>
              <a:t>No quotes can be submitted and no orders processed until the CH active date</a:t>
            </a:r>
          </a:p>
          <a:p>
            <a:pPr marL="342900" indent="-342900">
              <a:buFont typeface="Wingdings" panose="05000000000000000000" pitchFamily="2" charset="2"/>
              <a:buChar char="Ø"/>
            </a:pPr>
            <a:r>
              <a:rPr lang="en-US" sz="2000" dirty="0">
                <a:latin typeface="Segoe UI" panose="020B0502040204020203" pitchFamily="34" charset="0"/>
                <a:cs typeface="Segoe UI" panose="020B0502040204020203" pitchFamily="34" charset="0"/>
              </a:rPr>
              <a:t>Customers can submit requests (RFIs, RFQs. Etc.) beginning on the effective date</a:t>
            </a:r>
          </a:p>
          <a:p>
            <a:pPr marL="800100" lvl="1" indent="-342900">
              <a:buFont typeface="Wingdings" panose="05000000000000000000" pitchFamily="2" charset="2"/>
              <a:buChar char="Ø"/>
            </a:pPr>
            <a:r>
              <a:rPr lang="en-US" sz="2000" dirty="0">
                <a:latin typeface="Segoe UI" panose="020B0502040204020203" pitchFamily="34" charset="0"/>
                <a:cs typeface="Segoe UI" panose="020B0502040204020203" pitchFamily="34" charset="0"/>
              </a:rPr>
              <a:t>CHs cannot respond until their active date</a:t>
            </a:r>
          </a:p>
          <a:p>
            <a:pPr marL="342900" indent="-342900">
              <a:buFont typeface="Wingdings" panose="05000000000000000000" pitchFamily="2" charset="2"/>
              <a:buChar char="Ø"/>
            </a:pPr>
            <a:r>
              <a:rPr lang="en-US" sz="2000" dirty="0">
                <a:latin typeface="Segoe UI" panose="020B0502040204020203" pitchFamily="34" charset="0"/>
                <a:cs typeface="Segoe UI" panose="020B0502040204020203" pitchFamily="34" charset="0"/>
              </a:rPr>
              <a:t>It is possible for the first orders to be submitted as early as the effective date</a:t>
            </a:r>
          </a:p>
        </p:txBody>
      </p:sp>
    </p:spTree>
    <p:extLst>
      <p:ext uri="{BB962C8B-B14F-4D97-AF65-F5344CB8AC3E}">
        <p14:creationId xmlns:p14="http://schemas.microsoft.com/office/powerpoint/2010/main" val="31213515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CEDE45-707B-6BBF-641E-402675FB014E}"/>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C708C37-2896-0D3F-E260-127DF163B366}"/>
              </a:ext>
            </a:extLst>
          </p:cNvPr>
          <p:cNvSpPr txBox="1"/>
          <p:nvPr/>
        </p:nvSpPr>
        <p:spPr>
          <a:xfrm>
            <a:off x="3082391" y="229682"/>
            <a:ext cx="8882447" cy="646331"/>
          </a:xfrm>
          <a:prstGeom prst="rect">
            <a:avLst/>
          </a:prstGeom>
          <a:noFill/>
        </p:spPr>
        <p:txBody>
          <a:bodyPr wrap="square">
            <a:spAutoFit/>
          </a:bodyPr>
          <a:lstStyle/>
          <a:p>
            <a:pPr lvl="0" algn="ctr">
              <a:defRPr/>
            </a:pPr>
            <a:r>
              <a:rPr kumimoji="0" lang="en-US" sz="3600" b="0" i="0" u="none" strike="noStrike" kern="1200" cap="none" spc="0" normalizeH="0" baseline="0" noProof="0" dirty="0">
                <a:ln>
                  <a:noFill/>
                </a:ln>
                <a:solidFill>
                  <a:schemeClr val="bg2"/>
                </a:solidFill>
                <a:effectLst/>
                <a:uLnTx/>
                <a:uFillTx/>
                <a:latin typeface="Segoe UI" panose="020B0502040204020203" pitchFamily="34" charset="0"/>
                <a:ea typeface="+mn-ea"/>
                <a:cs typeface="Segoe UI" panose="020B0502040204020203" pitchFamily="34" charset="0"/>
              </a:rPr>
              <a:t>Section 8: Customer Outreach</a:t>
            </a:r>
          </a:p>
        </p:txBody>
      </p:sp>
      <p:sp>
        <p:nvSpPr>
          <p:cNvPr id="6" name="TextBox 5">
            <a:extLst>
              <a:ext uri="{FF2B5EF4-FFF2-40B4-BE49-F238E27FC236}">
                <a16:creationId xmlns:a16="http://schemas.microsoft.com/office/drawing/2014/main" id="{C25DD423-CD64-477C-9EE6-3832E2C46E19}"/>
              </a:ext>
            </a:extLst>
          </p:cNvPr>
          <p:cNvSpPr txBox="1"/>
          <p:nvPr/>
        </p:nvSpPr>
        <p:spPr>
          <a:xfrm>
            <a:off x="1747520" y="2136339"/>
            <a:ext cx="8696960" cy="2585323"/>
          </a:xfrm>
          <a:prstGeom prst="rect">
            <a:avLst/>
          </a:prstGeom>
          <a:noFill/>
        </p:spPr>
        <p:txBody>
          <a:bodyPr wrap="square">
            <a:spAutoFit/>
          </a:bodyPr>
          <a:lstStyle/>
          <a:p>
            <a:pPr marL="285750" lvl="0" indent="-285750">
              <a:buFont typeface="Wingdings" panose="05000000000000000000" pitchFamily="2" charset="2"/>
              <a:buChar char="Ø"/>
            </a:pPr>
            <a:r>
              <a:rPr lang="en-US" dirty="0"/>
              <a:t>CHs can announce and market their contracts.  </a:t>
            </a:r>
          </a:p>
          <a:p>
            <a:pPr marL="742950" lvl="1" indent="-285750">
              <a:buFont typeface="Wingdings" panose="05000000000000000000" pitchFamily="2" charset="2"/>
              <a:buChar char="Ø"/>
            </a:pPr>
            <a:r>
              <a:rPr lang="en-US" dirty="0"/>
              <a:t>SEWP PMO does not review and/or approve CHs marketing</a:t>
            </a:r>
          </a:p>
          <a:p>
            <a:pPr marL="285750" lvl="0" indent="-285750">
              <a:buFont typeface="Wingdings" panose="05000000000000000000" pitchFamily="2" charset="2"/>
              <a:buChar char="Ø"/>
            </a:pPr>
            <a:r>
              <a:rPr lang="en-US" dirty="0"/>
              <a:t>All CHs will receive signage they can use when exhibiting at conferences</a:t>
            </a:r>
          </a:p>
          <a:p>
            <a:pPr marL="285750" lvl="0" indent="-285750">
              <a:buFont typeface="Wingdings" panose="05000000000000000000" pitchFamily="2" charset="2"/>
              <a:buChar char="Ø"/>
            </a:pPr>
            <a:r>
              <a:rPr lang="en-US" dirty="0"/>
              <a:t>SEWP PMO will conduct customer webinars</a:t>
            </a:r>
          </a:p>
          <a:p>
            <a:pPr marL="742950" lvl="1" indent="-285750">
              <a:buFont typeface="Wingdings" panose="05000000000000000000" pitchFamily="2" charset="2"/>
              <a:buChar char="Ø"/>
            </a:pPr>
            <a:r>
              <a:rPr lang="en-US" dirty="0"/>
              <a:t>CHs can refer customer to </a:t>
            </a:r>
            <a:r>
              <a:rPr lang="en-US" dirty="0">
                <a:hlinkClick r:id="rId2"/>
              </a:rPr>
              <a:t>help@sewp.nasa.gov</a:t>
            </a:r>
            <a:r>
              <a:rPr lang="en-US" dirty="0"/>
              <a:t> to:</a:t>
            </a:r>
          </a:p>
          <a:p>
            <a:pPr marL="1200150" lvl="2" indent="-285750">
              <a:buFont typeface="Wingdings" panose="05000000000000000000" pitchFamily="2" charset="2"/>
              <a:buChar char="Ø"/>
            </a:pPr>
            <a:r>
              <a:rPr lang="en-US" dirty="0"/>
              <a:t>answer questions</a:t>
            </a:r>
          </a:p>
          <a:p>
            <a:pPr marL="1200150" lvl="2" indent="-285750">
              <a:buFont typeface="Wingdings" panose="05000000000000000000" pitchFamily="2" charset="2"/>
              <a:buChar char="Ø"/>
            </a:pPr>
            <a:r>
              <a:rPr lang="en-US" dirty="0"/>
              <a:t>attend webinars</a:t>
            </a:r>
          </a:p>
          <a:p>
            <a:pPr marL="1200150" lvl="2" indent="-285750">
              <a:buFont typeface="Wingdings" panose="05000000000000000000" pitchFamily="2" charset="2"/>
              <a:buChar char="Ø"/>
            </a:pPr>
            <a:r>
              <a:rPr lang="en-US" dirty="0"/>
              <a:t>set-up agency training </a:t>
            </a:r>
          </a:p>
          <a:p>
            <a:pPr marL="742950" lvl="1" indent="-285750">
              <a:buFont typeface="Wingdings" panose="05000000000000000000" pitchFamily="2" charset="2"/>
              <a:buChar char="Ø"/>
            </a:pPr>
            <a:r>
              <a:rPr lang="en-US" dirty="0"/>
              <a:t>CHs cannot participate in NASA SEWP/customer interactions</a:t>
            </a:r>
          </a:p>
        </p:txBody>
      </p:sp>
    </p:spTree>
    <p:extLst>
      <p:ext uri="{BB962C8B-B14F-4D97-AF65-F5344CB8AC3E}">
        <p14:creationId xmlns:p14="http://schemas.microsoft.com/office/powerpoint/2010/main" val="8559840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07527B-4055-25E7-CC53-BF4AA726515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72222A0C-1DBD-EE34-728C-EC62B952E783}"/>
              </a:ext>
            </a:extLst>
          </p:cNvPr>
          <p:cNvSpPr txBox="1"/>
          <p:nvPr/>
        </p:nvSpPr>
        <p:spPr>
          <a:xfrm>
            <a:off x="3082391" y="229682"/>
            <a:ext cx="8882447" cy="646331"/>
          </a:xfrm>
          <a:prstGeom prst="rect">
            <a:avLst/>
          </a:prstGeom>
          <a:noFill/>
        </p:spPr>
        <p:txBody>
          <a:bodyPr wrap="square">
            <a:spAutoFit/>
          </a:bodyPr>
          <a:lstStyle/>
          <a:p>
            <a:pPr lvl="0" algn="ctr">
              <a:defRPr/>
            </a:pPr>
            <a:r>
              <a:rPr kumimoji="0" lang="en-US" sz="3600" b="0" i="0" u="none" strike="noStrike" kern="1200" cap="none" spc="0" normalizeH="0" baseline="0" noProof="0" dirty="0">
                <a:ln>
                  <a:noFill/>
                </a:ln>
                <a:solidFill>
                  <a:schemeClr val="bg2"/>
                </a:solidFill>
                <a:effectLst/>
                <a:uLnTx/>
                <a:uFillTx/>
                <a:latin typeface="Segoe UI" panose="020B0502040204020203" pitchFamily="34" charset="0"/>
                <a:ea typeface="+mn-ea"/>
                <a:cs typeface="Segoe UI" panose="020B0502040204020203" pitchFamily="34" charset="0"/>
              </a:rPr>
              <a:t>Section 9: Contracts</a:t>
            </a:r>
          </a:p>
        </p:txBody>
      </p:sp>
      <p:sp>
        <p:nvSpPr>
          <p:cNvPr id="6" name="TextBox 5">
            <a:extLst>
              <a:ext uri="{FF2B5EF4-FFF2-40B4-BE49-F238E27FC236}">
                <a16:creationId xmlns:a16="http://schemas.microsoft.com/office/drawing/2014/main" id="{D21CEE3E-1533-B929-5E0E-737A2FE9DC11}"/>
              </a:ext>
            </a:extLst>
          </p:cNvPr>
          <p:cNvSpPr txBox="1"/>
          <p:nvPr/>
        </p:nvSpPr>
        <p:spPr>
          <a:xfrm>
            <a:off x="1747520" y="2813447"/>
            <a:ext cx="8696960" cy="1231106"/>
          </a:xfrm>
          <a:prstGeom prst="rect">
            <a:avLst/>
          </a:prstGeom>
          <a:noFill/>
        </p:spPr>
        <p:txBody>
          <a:bodyPr wrap="square">
            <a:spAutoFit/>
          </a:bodyPr>
          <a:lstStyle/>
          <a:p>
            <a:pPr marL="285750" indent="-285750">
              <a:buFont typeface="Wingdings" panose="05000000000000000000" pitchFamily="2" charset="2"/>
              <a:buChar char="Ø"/>
            </a:pPr>
            <a:r>
              <a:rPr lang="en-US" sz="2000" dirty="0">
                <a:latin typeface="Segoe UI" panose="020B0502040204020203" pitchFamily="34" charset="0"/>
                <a:cs typeface="Segoe UI" panose="020B0502040204020203" pitchFamily="34" charset="0"/>
              </a:rPr>
              <a:t>C</a:t>
            </a:r>
            <a:r>
              <a:rPr lang="en-US" dirty="0"/>
              <a:t>ontract number was in the subject line of the email to which the signed1449 was attached and is the name of the attached1 449 file</a:t>
            </a:r>
          </a:p>
          <a:p>
            <a:pPr marL="285750" lvl="0" indent="-285750">
              <a:buFont typeface="Wingdings" panose="05000000000000000000" pitchFamily="2" charset="2"/>
              <a:buChar char="Ø"/>
            </a:pPr>
            <a:r>
              <a:rPr lang="en-US" dirty="0"/>
              <a:t>Each contract is tied to a company and category.  </a:t>
            </a:r>
          </a:p>
          <a:p>
            <a:pPr marL="285750" indent="-285750">
              <a:buFont typeface="Wingdings" panose="05000000000000000000" pitchFamily="2" charset="2"/>
              <a:buChar char="Ø"/>
            </a:pPr>
            <a:r>
              <a:rPr lang="en-US" dirty="0"/>
              <a:t>There is no NTP (notice to proceed) at the contract level.</a:t>
            </a:r>
            <a:endParaRPr lang="en-US" sz="32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667035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C5BDEC-C601-9183-5417-FC51D317CD3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49384D7E-974C-D7CE-B90F-FD20238456DF}"/>
              </a:ext>
            </a:extLst>
          </p:cNvPr>
          <p:cNvSpPr txBox="1"/>
          <p:nvPr/>
        </p:nvSpPr>
        <p:spPr>
          <a:xfrm>
            <a:off x="3082391" y="229682"/>
            <a:ext cx="8882447" cy="646331"/>
          </a:xfrm>
          <a:prstGeom prst="rect">
            <a:avLst/>
          </a:prstGeom>
          <a:noFill/>
        </p:spPr>
        <p:txBody>
          <a:bodyPr wrap="square">
            <a:spAutoFit/>
          </a:bodyPr>
          <a:lstStyle/>
          <a:p>
            <a:pPr lvl="0" algn="ctr">
              <a:defRPr/>
            </a:pPr>
            <a:r>
              <a:rPr kumimoji="0" lang="en-US" sz="3600" b="0" i="0" u="none" strike="noStrike" kern="1200" cap="none" spc="0" normalizeH="0" baseline="0" noProof="0" dirty="0">
                <a:ln>
                  <a:noFill/>
                </a:ln>
                <a:solidFill>
                  <a:schemeClr val="bg2"/>
                </a:solidFill>
                <a:effectLst/>
                <a:uLnTx/>
                <a:uFillTx/>
                <a:latin typeface="Segoe UI" panose="020B0502040204020203" pitchFamily="34" charset="0"/>
                <a:ea typeface="+mn-ea"/>
                <a:cs typeface="Segoe UI" panose="020B0502040204020203" pitchFamily="34" charset="0"/>
              </a:rPr>
              <a:t>Section 10: Deliverables (1 of 3)</a:t>
            </a:r>
          </a:p>
        </p:txBody>
      </p:sp>
      <p:sp>
        <p:nvSpPr>
          <p:cNvPr id="6" name="TextBox 5">
            <a:extLst>
              <a:ext uri="{FF2B5EF4-FFF2-40B4-BE49-F238E27FC236}">
                <a16:creationId xmlns:a16="http://schemas.microsoft.com/office/drawing/2014/main" id="{01CB6F71-DFD7-05B8-AB91-F3D7A2D60778}"/>
              </a:ext>
            </a:extLst>
          </p:cNvPr>
          <p:cNvSpPr txBox="1"/>
          <p:nvPr/>
        </p:nvSpPr>
        <p:spPr>
          <a:xfrm>
            <a:off x="1058217" y="1674674"/>
            <a:ext cx="10075567" cy="3508653"/>
          </a:xfrm>
          <a:prstGeom prst="rect">
            <a:avLst/>
          </a:prstGeom>
          <a:noFill/>
        </p:spPr>
        <p:txBody>
          <a:bodyPr wrap="square">
            <a:spAutoFit/>
          </a:bodyPr>
          <a:lstStyle/>
          <a:p>
            <a:pPr marL="285750" indent="-285750">
              <a:buFont typeface="Wingdings" panose="05000000000000000000" pitchFamily="2" charset="2"/>
              <a:buChar char="Ø"/>
            </a:pPr>
            <a:r>
              <a:rPr lang="en-US" dirty="0"/>
              <a:t>Category specific deliverables; e.g. Exhibit 4, need to be submitted for each category in which a CH holds a contract</a:t>
            </a:r>
          </a:p>
          <a:p>
            <a:pPr marL="285750" indent="-285750">
              <a:buFont typeface="Wingdings" panose="05000000000000000000" pitchFamily="2" charset="2"/>
              <a:buChar char="Ø"/>
            </a:pPr>
            <a:r>
              <a:rPr lang="en-US" dirty="0"/>
              <a:t>Non-Category specific deliverables; e.g. C-SCRM, Attachment H, ISO 9001, etc. only require one submission per CH</a:t>
            </a:r>
          </a:p>
          <a:p>
            <a:pPr marL="742950" lvl="1" indent="-285750">
              <a:buFont typeface="Wingdings" panose="05000000000000000000" pitchFamily="2" charset="2"/>
              <a:buChar char="Ø"/>
            </a:pPr>
            <a:r>
              <a:rPr lang="en-US" dirty="0"/>
              <a:t>Available at </a:t>
            </a:r>
            <a:r>
              <a:rPr lang="en-US" u="sng" dirty="0">
                <a:hlinkClick r:id="rId2"/>
              </a:rPr>
              <a:t>https://www.sewp.nasa.gov/sewpvi/</a:t>
            </a:r>
            <a:r>
              <a:rPr lang="en-US" dirty="0"/>
              <a:t> </a:t>
            </a:r>
          </a:p>
          <a:p>
            <a:pPr marL="285750" indent="-285750">
              <a:buFont typeface="Wingdings" panose="05000000000000000000" pitchFamily="2" charset="2"/>
              <a:buChar char="Ø"/>
            </a:pPr>
            <a:r>
              <a:rPr lang="en-US" sz="2000" dirty="0">
                <a:latin typeface="Segoe UI" panose="020B0502040204020203" pitchFamily="34" charset="0"/>
                <a:cs typeface="Segoe UI" panose="020B0502040204020203" pitchFamily="34" charset="0"/>
              </a:rPr>
              <a:t>All deliverables must be submitted post-award. </a:t>
            </a:r>
          </a:p>
          <a:p>
            <a:pPr marL="742950" lvl="1" indent="-285750">
              <a:buFont typeface="Wingdings" panose="05000000000000000000" pitchFamily="2" charset="2"/>
              <a:buChar char="Ø"/>
            </a:pPr>
            <a:r>
              <a:rPr lang="en-US" sz="2000" dirty="0">
                <a:latin typeface="Segoe UI" panose="020B0502040204020203" pitchFamily="34" charset="0"/>
                <a:cs typeface="Segoe UI" panose="020B0502040204020203" pitchFamily="34" charset="0"/>
              </a:rPr>
              <a:t>Proposal related deliverables are not substitutes for the contract deliverables</a:t>
            </a:r>
          </a:p>
          <a:p>
            <a:pPr marL="285750" indent="-285750">
              <a:buFont typeface="Wingdings" panose="05000000000000000000" pitchFamily="2" charset="2"/>
              <a:buChar char="Ø"/>
            </a:pPr>
            <a:r>
              <a:rPr lang="en-US" dirty="0"/>
              <a:t>Submission of any and all deliverables must wait until instructions are provided at upcoming webinars and/or emails and/or other documentation</a:t>
            </a:r>
          </a:p>
          <a:p>
            <a:pPr marL="742950" lvl="1" indent="-285750">
              <a:buFont typeface="Wingdings" panose="05000000000000000000" pitchFamily="2" charset="2"/>
              <a:buChar char="Ø"/>
            </a:pPr>
            <a:r>
              <a:rPr lang="en-US" dirty="0"/>
              <a:t>The 60 day clock for initial deliverables will start when the instructions are provided by the SEWP PMO </a:t>
            </a:r>
          </a:p>
          <a:p>
            <a:pPr marL="742950" lvl="1" indent="-285750">
              <a:buFont typeface="Wingdings" panose="05000000000000000000" pitchFamily="2" charset="2"/>
              <a:buChar char="Ø"/>
            </a:pPr>
            <a:r>
              <a:rPr lang="en-US" sz="2000" dirty="0">
                <a:latin typeface="Segoe UI" panose="020B0502040204020203" pitchFamily="34" charset="0"/>
                <a:cs typeface="Segoe UI" panose="020B0502040204020203" pitchFamily="34" charset="0"/>
              </a:rPr>
              <a:t>Due date for novated companies will be discussed at a later date</a:t>
            </a:r>
          </a:p>
        </p:txBody>
      </p:sp>
    </p:spTree>
    <p:extLst>
      <p:ext uri="{BB962C8B-B14F-4D97-AF65-F5344CB8AC3E}">
        <p14:creationId xmlns:p14="http://schemas.microsoft.com/office/powerpoint/2010/main" val="6277266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C5572C-9BED-27B3-105C-322D3741489E}"/>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8CCE5F7-EE31-37DE-D569-AC2D5F02C9CF}"/>
              </a:ext>
            </a:extLst>
          </p:cNvPr>
          <p:cNvSpPr txBox="1"/>
          <p:nvPr/>
        </p:nvSpPr>
        <p:spPr>
          <a:xfrm>
            <a:off x="3082391" y="229682"/>
            <a:ext cx="8882447" cy="646331"/>
          </a:xfrm>
          <a:prstGeom prst="rect">
            <a:avLst/>
          </a:prstGeom>
          <a:noFill/>
        </p:spPr>
        <p:txBody>
          <a:bodyPr wrap="square">
            <a:spAutoFit/>
          </a:bodyPr>
          <a:lstStyle/>
          <a:p>
            <a:pPr lvl="0" algn="ctr">
              <a:defRPr/>
            </a:pPr>
            <a:r>
              <a:rPr kumimoji="0" lang="en-US" sz="3600" b="0" i="0" u="none" strike="noStrike" kern="1200" cap="none" spc="0" normalizeH="0" baseline="0" noProof="0" dirty="0">
                <a:ln>
                  <a:noFill/>
                </a:ln>
                <a:solidFill>
                  <a:schemeClr val="bg2"/>
                </a:solidFill>
                <a:effectLst/>
                <a:uLnTx/>
                <a:uFillTx/>
                <a:latin typeface="Segoe UI" panose="020B0502040204020203" pitchFamily="34" charset="0"/>
                <a:ea typeface="+mn-ea"/>
                <a:cs typeface="Segoe UI" panose="020B0502040204020203" pitchFamily="34" charset="0"/>
              </a:rPr>
              <a:t>Section 10: Deliverables (2 of 3)</a:t>
            </a:r>
          </a:p>
        </p:txBody>
      </p:sp>
      <p:sp>
        <p:nvSpPr>
          <p:cNvPr id="6" name="TextBox 5">
            <a:extLst>
              <a:ext uri="{FF2B5EF4-FFF2-40B4-BE49-F238E27FC236}">
                <a16:creationId xmlns:a16="http://schemas.microsoft.com/office/drawing/2014/main" id="{62208D87-7A29-A0F3-3067-E438FD47190D}"/>
              </a:ext>
            </a:extLst>
          </p:cNvPr>
          <p:cNvSpPr txBox="1"/>
          <p:nvPr/>
        </p:nvSpPr>
        <p:spPr>
          <a:xfrm>
            <a:off x="549691" y="1813173"/>
            <a:ext cx="11092618" cy="3231654"/>
          </a:xfrm>
          <a:prstGeom prst="rect">
            <a:avLst/>
          </a:prstGeom>
          <a:noFill/>
        </p:spPr>
        <p:txBody>
          <a:bodyPr wrap="square">
            <a:spAutoFit/>
          </a:bodyPr>
          <a:lstStyle/>
          <a:p>
            <a:pPr marL="285750" indent="-285750">
              <a:buFont typeface="Wingdings" panose="05000000000000000000" pitchFamily="2" charset="2"/>
              <a:buChar char="Ø"/>
            </a:pPr>
            <a:r>
              <a:rPr lang="en-US" dirty="0"/>
              <a:t>C-SCRM Attestation Form is the Attachment J deliverable</a:t>
            </a:r>
          </a:p>
          <a:p>
            <a:pPr marL="742950" lvl="1" indent="-285750">
              <a:buFont typeface="Wingdings" panose="05000000000000000000" pitchFamily="2" charset="2"/>
              <a:buChar char="Ø"/>
            </a:pPr>
            <a:r>
              <a:rPr lang="en-US" dirty="0"/>
              <a:t>Available at </a:t>
            </a:r>
            <a:r>
              <a:rPr lang="en-US" u="sng" dirty="0">
                <a:hlinkClick r:id="rId2"/>
              </a:rPr>
              <a:t>https://www.sewp.nasa.gov/sewpvi/</a:t>
            </a:r>
            <a:endParaRPr lang="en-US" u="sng" dirty="0"/>
          </a:p>
          <a:p>
            <a:pPr marL="742950" lvl="1" indent="-285750">
              <a:buFont typeface="Wingdings" panose="05000000000000000000" pitchFamily="2" charset="2"/>
              <a:buChar char="Ø"/>
            </a:pPr>
            <a:r>
              <a:rPr lang="en-US" dirty="0"/>
              <a:t>All CHs in all categories and business sizes must submit either the C-SCRM attestation form or ISO 20243 certificate</a:t>
            </a:r>
          </a:p>
          <a:p>
            <a:pPr marL="742950" lvl="1" indent="-285750">
              <a:buFont typeface="Wingdings" panose="05000000000000000000" pitchFamily="2" charset="2"/>
              <a:buChar char="Ø"/>
            </a:pPr>
            <a:r>
              <a:rPr lang="en-US" dirty="0"/>
              <a:t>ISO 9001:2015 certification is a separate deliverable and not an alternate to the C-SCRM deliverable</a:t>
            </a:r>
          </a:p>
          <a:p>
            <a:pPr marL="742950" lvl="1" indent="-285750">
              <a:buFont typeface="Wingdings" panose="05000000000000000000" pitchFamily="2" charset="2"/>
              <a:buChar char="Ø"/>
            </a:pPr>
            <a:r>
              <a:rPr lang="en-US" sz="2000" dirty="0">
                <a:latin typeface="Segoe UI" panose="020B0502040204020203" pitchFamily="34" charset="0"/>
                <a:cs typeface="Segoe UI" panose="020B0502040204020203" pitchFamily="34" charset="0"/>
              </a:rPr>
              <a:t>ISO 20243 can be either </a:t>
            </a:r>
            <a:r>
              <a:rPr lang="en-US" dirty="0"/>
              <a:t>O-TTPS Self-Assessed or the O-TTPS Third-Party Assessed Certification </a:t>
            </a:r>
          </a:p>
          <a:p>
            <a:pPr marL="285750" indent="-285750">
              <a:buFont typeface="Wingdings" panose="05000000000000000000" pitchFamily="2" charset="2"/>
              <a:buChar char="Ø"/>
            </a:pPr>
            <a:r>
              <a:rPr lang="en-US" sz="2000" dirty="0">
                <a:latin typeface="Segoe UI" panose="020B0502040204020203" pitchFamily="34" charset="0"/>
                <a:cs typeface="Segoe UI" panose="020B0502040204020203" pitchFamily="34" charset="0"/>
              </a:rPr>
              <a:t>Attachment H will be available TBD</a:t>
            </a:r>
          </a:p>
          <a:p>
            <a:pPr marL="285750" indent="-285750">
              <a:buFont typeface="Wingdings" panose="05000000000000000000" pitchFamily="2" charset="2"/>
              <a:buChar char="Ø"/>
            </a:pPr>
            <a:r>
              <a:rPr lang="en-US" dirty="0"/>
              <a:t>Attachment L (Climate Change Risk Management Plan) will be clarified in the upcoming Contract modification</a:t>
            </a:r>
          </a:p>
          <a:p>
            <a:pPr marL="285750" indent="-285750">
              <a:buFont typeface="Wingdings" panose="05000000000000000000" pitchFamily="2" charset="2"/>
              <a:buChar char="Ø"/>
            </a:pPr>
            <a:r>
              <a:rPr lang="en-US" sz="2000" dirty="0">
                <a:latin typeface="Segoe UI" panose="020B0502040204020203" pitchFamily="34" charset="0"/>
                <a:cs typeface="Segoe UI" panose="020B0502040204020203" pitchFamily="34" charset="0"/>
              </a:rPr>
              <a:t>DEIA Plans were removed during an RFPO amendment and are therefore not required</a:t>
            </a:r>
          </a:p>
        </p:txBody>
      </p:sp>
    </p:spTree>
    <p:extLst>
      <p:ext uri="{BB962C8B-B14F-4D97-AF65-F5344CB8AC3E}">
        <p14:creationId xmlns:p14="http://schemas.microsoft.com/office/powerpoint/2010/main" val="8509193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121DF7-CA4A-5845-F9D9-DB17C47EC2A3}"/>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4B1B392-9FE0-E7C0-DD0F-6191ABB1739A}"/>
              </a:ext>
            </a:extLst>
          </p:cNvPr>
          <p:cNvSpPr txBox="1"/>
          <p:nvPr/>
        </p:nvSpPr>
        <p:spPr>
          <a:xfrm>
            <a:off x="3082391" y="229682"/>
            <a:ext cx="8882447" cy="646331"/>
          </a:xfrm>
          <a:prstGeom prst="rect">
            <a:avLst/>
          </a:prstGeom>
          <a:noFill/>
        </p:spPr>
        <p:txBody>
          <a:bodyPr wrap="square">
            <a:spAutoFit/>
          </a:bodyPr>
          <a:lstStyle/>
          <a:p>
            <a:pPr lvl="0" algn="ctr">
              <a:defRPr/>
            </a:pPr>
            <a:r>
              <a:rPr kumimoji="0" lang="en-US" sz="3600" b="0" i="0" u="none" strike="noStrike" kern="1200" cap="none" spc="0" normalizeH="0" baseline="0" noProof="0" dirty="0">
                <a:ln>
                  <a:noFill/>
                </a:ln>
                <a:solidFill>
                  <a:schemeClr val="bg2"/>
                </a:solidFill>
                <a:effectLst/>
                <a:uLnTx/>
                <a:uFillTx/>
                <a:latin typeface="Segoe UI" panose="020B0502040204020203" pitchFamily="34" charset="0"/>
                <a:ea typeface="+mn-ea"/>
                <a:cs typeface="Segoe UI" panose="020B0502040204020203" pitchFamily="34" charset="0"/>
              </a:rPr>
              <a:t>Section 10: Deliverables (3 of 3)</a:t>
            </a:r>
          </a:p>
        </p:txBody>
      </p:sp>
      <p:sp>
        <p:nvSpPr>
          <p:cNvPr id="6" name="TextBox 5">
            <a:extLst>
              <a:ext uri="{FF2B5EF4-FFF2-40B4-BE49-F238E27FC236}">
                <a16:creationId xmlns:a16="http://schemas.microsoft.com/office/drawing/2014/main" id="{E540052B-F69F-C634-E67B-44726A6441DB}"/>
              </a:ext>
            </a:extLst>
          </p:cNvPr>
          <p:cNvSpPr txBox="1"/>
          <p:nvPr/>
        </p:nvSpPr>
        <p:spPr>
          <a:xfrm>
            <a:off x="1165422" y="1443841"/>
            <a:ext cx="9861156" cy="3970318"/>
          </a:xfrm>
          <a:prstGeom prst="rect">
            <a:avLst/>
          </a:prstGeom>
          <a:noFill/>
        </p:spPr>
        <p:txBody>
          <a:bodyPr wrap="square">
            <a:spAutoFit/>
          </a:bodyPr>
          <a:lstStyle/>
          <a:p>
            <a:pPr marL="285750" indent="-285750">
              <a:buFont typeface="Wingdings" panose="05000000000000000000" pitchFamily="2" charset="2"/>
              <a:buChar char="Ø"/>
            </a:pPr>
            <a:r>
              <a:rPr lang="en-US" sz="2000" dirty="0"/>
              <a:t>Submitting initial Providers and Technology Refreshment (TR) request is a necessary step to be active. There is no due date</a:t>
            </a:r>
          </a:p>
          <a:p>
            <a:pPr marL="742950" lvl="1" indent="-285750">
              <a:buFont typeface="Wingdings" panose="05000000000000000000" pitchFamily="2" charset="2"/>
              <a:buChar char="Ø"/>
            </a:pPr>
            <a:r>
              <a:rPr lang="en-US" dirty="0"/>
              <a:t>This process will be discussed in upcoming webinar</a:t>
            </a:r>
          </a:p>
          <a:p>
            <a:pPr marL="285750" indent="-285750">
              <a:buFont typeface="Wingdings" panose="05000000000000000000" pitchFamily="2" charset="2"/>
              <a:buChar char="Ø"/>
            </a:pPr>
            <a:r>
              <a:rPr lang="en-US" sz="2000" dirty="0">
                <a:latin typeface="Segoe UI" panose="020B0502040204020203" pitchFamily="34" charset="0"/>
                <a:cs typeface="Segoe UI" panose="020B0502040204020203" pitchFamily="34" charset="0"/>
              </a:rPr>
              <a:t>Setting up a SEWP web page </a:t>
            </a:r>
            <a:r>
              <a:rPr lang="en-US" sz="2000" dirty="0"/>
              <a:t>is a necessary step to be active. There is no due date</a:t>
            </a:r>
          </a:p>
          <a:p>
            <a:pPr marL="742950" lvl="1" indent="-285750">
              <a:buFont typeface="Wingdings" panose="05000000000000000000" pitchFamily="2" charset="2"/>
              <a:buChar char="Ø"/>
            </a:pPr>
            <a:r>
              <a:rPr lang="en-US" sz="2000" dirty="0"/>
              <a:t>See </a:t>
            </a:r>
            <a:r>
              <a:rPr lang="en-US" sz="2000" dirty="0">
                <a:latin typeface="Segoe UI" panose="020B0502040204020203" pitchFamily="34" charset="0"/>
                <a:cs typeface="Segoe UI" panose="020B0502040204020203" pitchFamily="34" charset="0"/>
              </a:rPr>
              <a:t>“Auxiliary Documentation”</a:t>
            </a:r>
            <a:r>
              <a:rPr lang="en-US" sz="2000" dirty="0"/>
              <a:t> for specific website requirements</a:t>
            </a:r>
          </a:p>
          <a:p>
            <a:pPr marL="285750" indent="-285750">
              <a:buFont typeface="Wingdings" panose="05000000000000000000" pitchFamily="2" charset="2"/>
              <a:buChar char="Ø"/>
            </a:pPr>
            <a:r>
              <a:rPr lang="en-US" sz="2000" dirty="0"/>
              <a:t>ISO 9001 for all 3 categories and CMMI for Category B, only, are required within one year for all CHs regardless of business size.</a:t>
            </a:r>
          </a:p>
          <a:p>
            <a:pPr marL="285750" indent="-285750">
              <a:buFont typeface="Wingdings" panose="05000000000000000000" pitchFamily="2" charset="2"/>
              <a:buChar char="Ø"/>
            </a:pPr>
            <a:r>
              <a:rPr lang="en-US" sz="2000" dirty="0"/>
              <a:t>The requirements for ISO 9001 and CMMI, including JV/Prime relationships and CMMI specific requirements, are spelled out in the RFP/Contract (reiterated in “Auxiliary Documentation” )</a:t>
            </a:r>
          </a:p>
          <a:p>
            <a:pPr marL="742950" lvl="1" indent="-285750">
              <a:buFont typeface="Wingdings" panose="05000000000000000000" pitchFamily="2" charset="2"/>
              <a:buChar char="Ø"/>
            </a:pPr>
            <a:r>
              <a:rPr lang="en-US" dirty="0">
                <a:latin typeface="Segoe UI" panose="020B0502040204020203" pitchFamily="34" charset="0"/>
                <a:cs typeface="Segoe UI" panose="020B0502040204020203" pitchFamily="34" charset="0"/>
              </a:rPr>
              <a:t>Offerors may use the ISO 9001:2015 and/or CMMI certifications of a Parent Company, Affiliate, Division, and/or Subsidiary within a corporate structure with an accompanying Meaningful Relationship Commitment Letter. </a:t>
            </a:r>
            <a:endParaRPr lang="en-US" sz="2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1910306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3AC564-BCFE-3325-49EB-9AA8E1049D16}"/>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673BA50-8E04-0E7C-8DB3-4BC9158C10B1}"/>
              </a:ext>
            </a:extLst>
          </p:cNvPr>
          <p:cNvSpPr txBox="1"/>
          <p:nvPr/>
        </p:nvSpPr>
        <p:spPr>
          <a:xfrm>
            <a:off x="3082391" y="10230"/>
            <a:ext cx="8882447" cy="1077218"/>
          </a:xfrm>
          <a:prstGeom prst="rect">
            <a:avLst/>
          </a:prstGeom>
          <a:noFill/>
        </p:spPr>
        <p:txBody>
          <a:bodyPr wrap="square">
            <a:spAutoFit/>
          </a:bodyPr>
          <a:lstStyle/>
          <a:p>
            <a:pPr lvl="0" algn="ctr">
              <a:defRPr/>
            </a:pPr>
            <a:r>
              <a:rPr kumimoji="0" lang="en-US" sz="3200" b="0" i="0" u="none" strike="noStrike" kern="1200" cap="none" spc="0" normalizeH="0" baseline="0" noProof="0" dirty="0">
                <a:ln>
                  <a:noFill/>
                </a:ln>
                <a:solidFill>
                  <a:schemeClr val="bg2"/>
                </a:solidFill>
                <a:effectLst/>
                <a:uLnTx/>
                <a:uFillTx/>
                <a:latin typeface="Segoe UI" panose="020B0502040204020203" pitchFamily="34" charset="0"/>
                <a:ea typeface="+mn-ea"/>
                <a:cs typeface="Segoe UI" panose="020B0502040204020203" pitchFamily="34" charset="0"/>
              </a:rPr>
              <a:t>Section 11: Agency Specific Requirements/CMMC</a:t>
            </a:r>
          </a:p>
        </p:txBody>
      </p:sp>
      <p:sp>
        <p:nvSpPr>
          <p:cNvPr id="6" name="TextBox 5">
            <a:extLst>
              <a:ext uri="{FF2B5EF4-FFF2-40B4-BE49-F238E27FC236}">
                <a16:creationId xmlns:a16="http://schemas.microsoft.com/office/drawing/2014/main" id="{46B2E15F-4858-96E9-138B-92D490C8126F}"/>
              </a:ext>
            </a:extLst>
          </p:cNvPr>
          <p:cNvSpPr txBox="1"/>
          <p:nvPr/>
        </p:nvSpPr>
        <p:spPr>
          <a:xfrm>
            <a:off x="910021" y="2936558"/>
            <a:ext cx="10371959" cy="984885"/>
          </a:xfrm>
          <a:prstGeom prst="rect">
            <a:avLst/>
          </a:prstGeom>
          <a:noFill/>
        </p:spPr>
        <p:txBody>
          <a:bodyPr wrap="square">
            <a:spAutoFit/>
          </a:bodyPr>
          <a:lstStyle/>
          <a:p>
            <a:pPr marL="285750" indent="-285750">
              <a:buFont typeface="Wingdings" panose="05000000000000000000" pitchFamily="2" charset="2"/>
              <a:buChar char="Ø"/>
            </a:pPr>
            <a:r>
              <a:rPr lang="en-US" dirty="0"/>
              <a:t>CMMC is not a contract level requirement</a:t>
            </a:r>
          </a:p>
          <a:p>
            <a:pPr marL="742950" lvl="1" indent="-285750">
              <a:buFont typeface="Wingdings" panose="05000000000000000000" pitchFamily="2" charset="2"/>
              <a:buChar char="Ø"/>
            </a:pPr>
            <a:r>
              <a:rPr lang="en-US" sz="2000" dirty="0">
                <a:latin typeface="Segoe UI" panose="020B0502040204020203" pitchFamily="34" charset="0"/>
                <a:cs typeface="Segoe UI" panose="020B0502040204020203" pitchFamily="34" charset="0"/>
              </a:rPr>
              <a:t>Any CMMC level requirement will be stated at the request/order level</a:t>
            </a:r>
          </a:p>
          <a:p>
            <a:pPr marL="285750" indent="-285750">
              <a:buFont typeface="Wingdings" panose="05000000000000000000" pitchFamily="2" charset="2"/>
              <a:buChar char="Ø"/>
            </a:pPr>
            <a:r>
              <a:rPr lang="en-US" sz="2000" dirty="0">
                <a:latin typeface="Segoe UI" panose="020B0502040204020203" pitchFamily="34" charset="0"/>
                <a:cs typeface="Segoe UI" panose="020B0502040204020203" pitchFamily="34" charset="0"/>
              </a:rPr>
              <a:t>DCAA audits and other agency-specific requirements are handled by the issuing agency</a:t>
            </a:r>
          </a:p>
        </p:txBody>
      </p:sp>
    </p:spTree>
    <p:extLst>
      <p:ext uri="{BB962C8B-B14F-4D97-AF65-F5344CB8AC3E}">
        <p14:creationId xmlns:p14="http://schemas.microsoft.com/office/powerpoint/2010/main" val="39216773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F9C75E-3C22-084C-1199-10FE1A408C9F}"/>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5729DB3-49EF-0095-D4A0-ED1239824181}"/>
              </a:ext>
            </a:extLst>
          </p:cNvPr>
          <p:cNvSpPr txBox="1"/>
          <p:nvPr/>
        </p:nvSpPr>
        <p:spPr>
          <a:xfrm>
            <a:off x="2967488" y="10230"/>
            <a:ext cx="8962846" cy="1077218"/>
          </a:xfrm>
          <a:prstGeom prst="rect">
            <a:avLst/>
          </a:prstGeom>
          <a:noFill/>
        </p:spPr>
        <p:txBody>
          <a:bodyPr wrap="square">
            <a:spAutoFit/>
          </a:bodyPr>
          <a:lstStyle/>
          <a:p>
            <a:pPr lvl="0" algn="ctr">
              <a:defRPr/>
            </a:pPr>
            <a:r>
              <a:rPr kumimoji="0" lang="en-US" sz="3200" b="0" i="0" u="none" strike="noStrike" kern="1200" cap="none" spc="0" normalizeH="0" baseline="0" noProof="0" dirty="0">
                <a:ln>
                  <a:noFill/>
                </a:ln>
                <a:solidFill>
                  <a:schemeClr val="bg2"/>
                </a:solidFill>
                <a:effectLst/>
                <a:uLnTx/>
                <a:uFillTx/>
                <a:latin typeface="Segoe UI" panose="020B0502040204020203" pitchFamily="34" charset="0"/>
                <a:ea typeface="+mn-ea"/>
                <a:cs typeface="Segoe UI" panose="020B0502040204020203" pitchFamily="34" charset="0"/>
              </a:rPr>
              <a:t>Section 12: Historical Information / Projected Use</a:t>
            </a:r>
            <a:endParaRPr kumimoji="0" lang="en-US" sz="3600" b="0" i="0" u="none" strike="noStrike" kern="1200" cap="none" spc="0" normalizeH="0" baseline="0" noProof="0" dirty="0">
              <a:ln>
                <a:noFill/>
              </a:ln>
              <a:solidFill>
                <a:schemeClr val="bg2"/>
              </a:solidFill>
              <a:effectLst/>
              <a:uLnTx/>
              <a:uFillTx/>
              <a:latin typeface="Segoe UI" panose="020B0502040204020203" pitchFamily="34" charset="0"/>
              <a:ea typeface="+mn-ea"/>
              <a:cs typeface="Segoe UI" panose="020B0502040204020203" pitchFamily="34" charset="0"/>
            </a:endParaRPr>
          </a:p>
        </p:txBody>
      </p:sp>
      <p:sp>
        <p:nvSpPr>
          <p:cNvPr id="6" name="TextBox 5">
            <a:extLst>
              <a:ext uri="{FF2B5EF4-FFF2-40B4-BE49-F238E27FC236}">
                <a16:creationId xmlns:a16="http://schemas.microsoft.com/office/drawing/2014/main" id="{4AA262A5-6DFC-0149-0D90-641DBD5EEC5C}"/>
              </a:ext>
            </a:extLst>
          </p:cNvPr>
          <p:cNvSpPr txBox="1"/>
          <p:nvPr/>
        </p:nvSpPr>
        <p:spPr>
          <a:xfrm>
            <a:off x="1066100" y="1690063"/>
            <a:ext cx="10059801" cy="3477875"/>
          </a:xfrm>
          <a:prstGeom prst="rect">
            <a:avLst/>
          </a:prstGeom>
          <a:noFill/>
        </p:spPr>
        <p:txBody>
          <a:bodyPr wrap="square">
            <a:spAutoFit/>
          </a:bodyPr>
          <a:lstStyle/>
          <a:p>
            <a:pPr marL="285750" indent="-285750">
              <a:buFont typeface="Wingdings" panose="05000000000000000000" pitchFamily="2" charset="2"/>
              <a:buChar char="Ø"/>
            </a:pPr>
            <a:r>
              <a:rPr lang="en-US" sz="2000" dirty="0">
                <a:latin typeface="Segoe UI" panose="020B0502040204020203" pitchFamily="34" charset="0"/>
                <a:cs typeface="Segoe UI" panose="020B0502040204020203" pitchFamily="34" charset="0"/>
              </a:rPr>
              <a:t>Historical information was provided in Section 3</a:t>
            </a:r>
          </a:p>
          <a:p>
            <a:pPr marL="742950" lvl="1" indent="-285750">
              <a:buFont typeface="Wingdings" panose="05000000000000000000" pitchFamily="2" charset="2"/>
              <a:buChar char="Ø"/>
            </a:pPr>
            <a:r>
              <a:rPr lang="en-US" sz="2000" dirty="0">
                <a:latin typeface="Segoe UI" panose="020B0502040204020203" pitchFamily="34" charset="0"/>
                <a:cs typeface="Segoe UI" panose="020B0502040204020203" pitchFamily="34" charset="0"/>
              </a:rPr>
              <a:t>Historically SEWP has grown in all but one of its 33 years of existence</a:t>
            </a:r>
          </a:p>
          <a:p>
            <a:pPr marL="742950" lvl="1" indent="-285750">
              <a:buFont typeface="Wingdings" panose="05000000000000000000" pitchFamily="2" charset="2"/>
              <a:buChar char="Ø"/>
            </a:pPr>
            <a:r>
              <a:rPr lang="en-US" sz="2000" dirty="0">
                <a:latin typeface="Segoe UI" panose="020B0502040204020203" pitchFamily="34" charset="0"/>
                <a:cs typeface="Segoe UI" panose="020B0502040204020203" pitchFamily="34" charset="0"/>
              </a:rPr>
              <a:t>Strong SEWP V usage in FY26 and broad customer anticipation for SEWP VI including the increased services scope suggests a continued growth curve</a:t>
            </a:r>
          </a:p>
          <a:p>
            <a:pPr marL="285750" indent="-285750">
              <a:buFont typeface="Wingdings" panose="05000000000000000000" pitchFamily="2" charset="2"/>
              <a:buChar char="Ø"/>
            </a:pPr>
            <a:r>
              <a:rPr lang="en-US" sz="2000" dirty="0">
                <a:latin typeface="Segoe UI" panose="020B0502040204020203" pitchFamily="34" charset="0"/>
                <a:cs typeface="Segoe UI" panose="020B0502040204020203" pitchFamily="34" charset="0"/>
              </a:rPr>
              <a:t>NASA has no special insight into specific Agency projected requirements and possible contract vehicle use</a:t>
            </a:r>
          </a:p>
          <a:p>
            <a:pPr marL="742950" lvl="1" indent="-285750">
              <a:buFont typeface="Wingdings" panose="05000000000000000000" pitchFamily="2" charset="2"/>
              <a:buChar char="Ø"/>
            </a:pPr>
            <a:r>
              <a:rPr lang="en-US" sz="2000" dirty="0">
                <a:latin typeface="Segoe UI" panose="020B0502040204020203" pitchFamily="34" charset="0"/>
                <a:cs typeface="Segoe UI" panose="020B0502040204020203" pitchFamily="34" charset="0"/>
              </a:rPr>
              <a:t>Many Agencies provide their own IT projections on agency websites</a:t>
            </a:r>
          </a:p>
          <a:p>
            <a:pPr marL="285750" indent="-285750">
              <a:buFont typeface="Wingdings" panose="05000000000000000000" pitchFamily="2" charset="2"/>
              <a:buChar char="Ø"/>
            </a:pPr>
            <a:r>
              <a:rPr lang="en-US" sz="2000" dirty="0">
                <a:latin typeface="Segoe UI" panose="020B0502040204020203" pitchFamily="34" charset="0"/>
                <a:cs typeface="Segoe UI" panose="020B0502040204020203" pitchFamily="34" charset="0"/>
              </a:rPr>
              <a:t>NASA SEWP does not post PWS (Performance Work Statements), Request for Quotes (except to the companies the customer has poster to) and orders.</a:t>
            </a:r>
          </a:p>
          <a:p>
            <a:pPr marL="742950" lvl="1" indent="-285750">
              <a:buFont typeface="Wingdings" panose="05000000000000000000" pitchFamily="2" charset="2"/>
              <a:buChar char="Ø"/>
            </a:pPr>
            <a:r>
              <a:rPr lang="en-US" sz="2000" dirty="0">
                <a:latin typeface="Segoe UI" panose="020B0502040204020203" pitchFamily="34" charset="0"/>
                <a:cs typeface="Segoe UI" panose="020B0502040204020203" pitchFamily="34" charset="0"/>
              </a:rPr>
              <a:t>FPDS can be utilized to view FPDS-level order information</a:t>
            </a:r>
          </a:p>
          <a:p>
            <a:pPr marL="742950" lvl="1" indent="-285750">
              <a:buFont typeface="Wingdings" panose="05000000000000000000" pitchFamily="2" charset="2"/>
              <a:buChar char="Ø"/>
            </a:pPr>
            <a:r>
              <a:rPr lang="en-US" sz="2000" dirty="0">
                <a:latin typeface="Segoe UI" panose="020B0502040204020203" pitchFamily="34" charset="0"/>
                <a:cs typeface="Segoe UI" panose="020B0502040204020203" pitchFamily="34" charset="0"/>
              </a:rPr>
              <a:t>Issuing Agencies, not NASA, own their data including PWS, RFQs and orders </a:t>
            </a:r>
          </a:p>
        </p:txBody>
      </p:sp>
    </p:spTree>
    <p:extLst>
      <p:ext uri="{BB962C8B-B14F-4D97-AF65-F5344CB8AC3E}">
        <p14:creationId xmlns:p14="http://schemas.microsoft.com/office/powerpoint/2010/main" val="34501913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A6CC36-AE38-4908-6391-C237873CF1F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A104D14-7893-00D6-F929-9E8DF1F9656E}"/>
              </a:ext>
            </a:extLst>
          </p:cNvPr>
          <p:cNvSpPr txBox="1"/>
          <p:nvPr/>
        </p:nvSpPr>
        <p:spPr>
          <a:xfrm>
            <a:off x="3082391" y="229682"/>
            <a:ext cx="8882447" cy="646331"/>
          </a:xfrm>
          <a:prstGeom prst="rect">
            <a:avLst/>
          </a:prstGeom>
          <a:noFill/>
        </p:spPr>
        <p:txBody>
          <a:bodyPr wrap="square">
            <a:spAutoFit/>
          </a:bodyPr>
          <a:lstStyle/>
          <a:p>
            <a:pPr lvl="0" algn="ctr">
              <a:defRPr/>
            </a:pPr>
            <a:r>
              <a:rPr kumimoji="0" lang="en-US" sz="3600" b="0" i="0" u="none" strike="noStrike" kern="1200" cap="none" spc="0" normalizeH="0" baseline="0" noProof="0" dirty="0">
                <a:ln>
                  <a:noFill/>
                </a:ln>
                <a:solidFill>
                  <a:schemeClr val="bg2"/>
                </a:solidFill>
                <a:effectLst/>
                <a:uLnTx/>
                <a:uFillTx/>
                <a:latin typeface="Segoe UI" panose="020B0502040204020203" pitchFamily="34" charset="0"/>
                <a:ea typeface="+mn-ea"/>
                <a:cs typeface="Segoe UI" panose="020B0502040204020203" pitchFamily="34" charset="0"/>
              </a:rPr>
              <a:t>Section 13: SEWP V to VI Transition </a:t>
            </a:r>
          </a:p>
        </p:txBody>
      </p:sp>
      <p:sp>
        <p:nvSpPr>
          <p:cNvPr id="6" name="TextBox 5">
            <a:extLst>
              <a:ext uri="{FF2B5EF4-FFF2-40B4-BE49-F238E27FC236}">
                <a16:creationId xmlns:a16="http://schemas.microsoft.com/office/drawing/2014/main" id="{5A217172-9C22-06F8-E20B-4F51470265F2}"/>
              </a:ext>
            </a:extLst>
          </p:cNvPr>
          <p:cNvSpPr txBox="1"/>
          <p:nvPr/>
        </p:nvSpPr>
        <p:spPr>
          <a:xfrm>
            <a:off x="1747520" y="2151728"/>
            <a:ext cx="8696960" cy="2554545"/>
          </a:xfrm>
          <a:prstGeom prst="rect">
            <a:avLst/>
          </a:prstGeom>
          <a:noFill/>
        </p:spPr>
        <p:txBody>
          <a:bodyPr wrap="square">
            <a:spAutoFit/>
          </a:bodyPr>
          <a:lstStyle/>
          <a:p>
            <a:pPr marL="285750" indent="-285750">
              <a:buFont typeface="Wingdings" panose="05000000000000000000" pitchFamily="2" charset="2"/>
              <a:buChar char="Ø"/>
            </a:pPr>
            <a:r>
              <a:rPr lang="en-US" sz="2000" dirty="0">
                <a:latin typeface="Segoe UI" panose="020B0502040204020203" pitchFamily="34" charset="0"/>
                <a:cs typeface="Segoe UI" panose="020B0502040204020203" pitchFamily="34" charset="0"/>
              </a:rPr>
              <a:t>SEWP V Contracts are separate from SEWP VI</a:t>
            </a:r>
          </a:p>
          <a:p>
            <a:pPr marL="285750" indent="-285750">
              <a:buFont typeface="Wingdings" panose="05000000000000000000" pitchFamily="2" charset="2"/>
              <a:buChar char="Ø"/>
            </a:pPr>
            <a:r>
              <a:rPr lang="en-US" sz="2000" dirty="0">
                <a:latin typeface="Segoe UI" panose="020B0502040204020203" pitchFamily="34" charset="0"/>
                <a:cs typeface="Segoe UI" panose="020B0502040204020203" pitchFamily="34" charset="0"/>
              </a:rPr>
              <a:t>No SEWP V CH related data will be transferred from SEWP V to VI</a:t>
            </a:r>
          </a:p>
          <a:p>
            <a:pPr marL="285750" indent="-285750">
              <a:buFont typeface="Wingdings" panose="05000000000000000000" pitchFamily="2" charset="2"/>
              <a:buChar char="Ø"/>
            </a:pPr>
            <a:r>
              <a:rPr lang="en-US" sz="2000" dirty="0">
                <a:latin typeface="Segoe UI" panose="020B0502040204020203" pitchFamily="34" charset="0"/>
                <a:cs typeface="Segoe UI" panose="020B0502040204020203" pitchFamily="34" charset="0"/>
              </a:rPr>
              <a:t>A SEWP V quote cannot be used from a SEWP VI order and vice versa</a:t>
            </a:r>
          </a:p>
          <a:p>
            <a:pPr marL="285750" indent="-285750">
              <a:buFont typeface="Wingdings" panose="05000000000000000000" pitchFamily="2" charset="2"/>
              <a:buChar char="Ø"/>
            </a:pPr>
            <a:r>
              <a:rPr lang="en-US" sz="2000" dirty="0">
                <a:latin typeface="Segoe UI" panose="020B0502040204020203" pitchFamily="34" charset="0"/>
                <a:cs typeface="Segoe UI" panose="020B0502040204020203" pitchFamily="34" charset="0"/>
              </a:rPr>
              <a:t>During the crossover period, Government customers will decide on their best acquisition approach in selecting SEWP V vs. SEWP VI</a:t>
            </a:r>
          </a:p>
          <a:p>
            <a:pPr marL="285750" indent="-285750">
              <a:buFont typeface="Wingdings" panose="05000000000000000000" pitchFamily="2" charset="2"/>
              <a:buChar char="Ø"/>
            </a:pPr>
            <a:r>
              <a:rPr lang="en-US" sz="2000" dirty="0">
                <a:latin typeface="Segoe UI" panose="020B0502040204020203" pitchFamily="34" charset="0"/>
                <a:cs typeface="Segoe UI" panose="020B0502040204020203" pitchFamily="34" charset="0"/>
              </a:rPr>
              <a:t>SEWP V CHs should review all of the SEWP VI documentation and webinars to determine their internal changes needed to align with their SEP VI contracts.</a:t>
            </a:r>
          </a:p>
        </p:txBody>
      </p:sp>
    </p:spTree>
    <p:extLst>
      <p:ext uri="{BB962C8B-B14F-4D97-AF65-F5344CB8AC3E}">
        <p14:creationId xmlns:p14="http://schemas.microsoft.com/office/powerpoint/2010/main" val="9944741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CBCE8F-9A2F-66EA-9D6F-29A2EC77FF4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EE201AF-6336-A430-5755-93D38952D1B5}"/>
              </a:ext>
            </a:extLst>
          </p:cNvPr>
          <p:cNvSpPr txBox="1"/>
          <p:nvPr/>
        </p:nvSpPr>
        <p:spPr>
          <a:xfrm>
            <a:off x="3099644" y="10230"/>
            <a:ext cx="8882447" cy="1200329"/>
          </a:xfrm>
          <a:prstGeom prst="rect">
            <a:avLst/>
          </a:prstGeom>
          <a:noFill/>
        </p:spPr>
        <p:txBody>
          <a:bodyPr wrap="square">
            <a:spAutoFit/>
          </a:bodyPr>
          <a:lstStyle/>
          <a:p>
            <a:pPr algn="ctr">
              <a:defRPr/>
            </a:pPr>
            <a:r>
              <a:rPr lang="en-US" sz="3200" dirty="0">
                <a:solidFill>
                  <a:schemeClr val="bg2"/>
                </a:solidFill>
                <a:latin typeface="Segoe UI" panose="020B0502040204020203" pitchFamily="34" charset="0"/>
                <a:cs typeface="Segoe UI" panose="020B0502040204020203" pitchFamily="34" charset="0"/>
              </a:rPr>
              <a:t>Section 14: Quote/Order Process (1 of 4)</a:t>
            </a:r>
            <a:r>
              <a:rPr lang="en-US" sz="3600" dirty="0">
                <a:solidFill>
                  <a:schemeClr val="bg2"/>
                </a:solidFill>
                <a:latin typeface="Segoe UI" panose="020B0502040204020203" pitchFamily="34" charset="0"/>
                <a:cs typeface="Segoe UI" panose="020B0502040204020203" pitchFamily="34" charset="0"/>
              </a:rPr>
              <a:t> </a:t>
            </a:r>
          </a:p>
          <a:p>
            <a:pPr lvl="0" algn="ctr">
              <a:defRPr/>
            </a:pPr>
            <a:r>
              <a:rPr kumimoji="0" lang="en-US" sz="3600" b="0" i="0" u="none" strike="noStrike" kern="1200" cap="none" spc="0" normalizeH="0" baseline="0" noProof="0" dirty="0">
                <a:ln>
                  <a:noFill/>
                </a:ln>
                <a:solidFill>
                  <a:schemeClr val="bg2"/>
                </a:solidFill>
                <a:effectLst/>
                <a:uLnTx/>
                <a:uFillTx/>
                <a:latin typeface="Segoe UI" panose="020B0502040204020203" pitchFamily="34" charset="0"/>
                <a:ea typeface="+mn-ea"/>
                <a:cs typeface="Segoe UI" panose="020B0502040204020203" pitchFamily="34" charset="0"/>
              </a:rPr>
              <a:t> </a:t>
            </a:r>
          </a:p>
        </p:txBody>
      </p:sp>
      <p:sp>
        <p:nvSpPr>
          <p:cNvPr id="6" name="TextBox 5">
            <a:extLst>
              <a:ext uri="{FF2B5EF4-FFF2-40B4-BE49-F238E27FC236}">
                <a16:creationId xmlns:a16="http://schemas.microsoft.com/office/drawing/2014/main" id="{1BF658EA-F152-0346-2AD3-A04E4CD31324}"/>
              </a:ext>
            </a:extLst>
          </p:cNvPr>
          <p:cNvSpPr txBox="1"/>
          <p:nvPr/>
        </p:nvSpPr>
        <p:spPr>
          <a:xfrm>
            <a:off x="1747520" y="1566952"/>
            <a:ext cx="8696960" cy="3724096"/>
          </a:xfrm>
          <a:prstGeom prst="rect">
            <a:avLst/>
          </a:prstGeom>
          <a:noFill/>
        </p:spPr>
        <p:txBody>
          <a:bodyPr wrap="square">
            <a:spAutoFit/>
          </a:bodyPr>
          <a:lstStyle/>
          <a:p>
            <a:pPr marL="285750" indent="-285750">
              <a:buFont typeface="Wingdings" panose="05000000000000000000" pitchFamily="2" charset="2"/>
              <a:buChar char="Ø"/>
            </a:pPr>
            <a:r>
              <a:rPr lang="en-US" dirty="0"/>
              <a:t>Customer determines the NAICs code and business size based on their requirements, policies and processes</a:t>
            </a:r>
          </a:p>
          <a:p>
            <a:pPr marL="285750" indent="-285750">
              <a:buFont typeface="Wingdings" panose="05000000000000000000" pitchFamily="2" charset="2"/>
              <a:buChar char="Ø"/>
            </a:pPr>
            <a:r>
              <a:rPr lang="en-US" dirty="0"/>
              <a:t>Eligibility of a CHs for a requirement is based initially on the Category,  NAICs code and business size</a:t>
            </a:r>
          </a:p>
          <a:p>
            <a:pPr marL="285750" indent="-285750">
              <a:buFont typeface="Wingdings" panose="05000000000000000000" pitchFamily="2" charset="2"/>
              <a:buChar char="Ø"/>
            </a:pPr>
            <a:r>
              <a:rPr lang="en-US" dirty="0"/>
              <a:t>A product requirement under Category A and a service requirement under Category B would require 2 separate RFQs</a:t>
            </a:r>
          </a:p>
          <a:p>
            <a:pPr marL="285750" indent="-285750">
              <a:buFont typeface="Wingdings" panose="05000000000000000000" pitchFamily="2" charset="2"/>
              <a:buChar char="Ø"/>
            </a:pPr>
            <a:r>
              <a:rPr lang="en-US" dirty="0"/>
              <a:t>Fair opportunity, including sole source requirements, is determined by the customer based on FAR 16.505(b)</a:t>
            </a:r>
          </a:p>
          <a:p>
            <a:pPr marL="285750" indent="-285750">
              <a:buFont typeface="Wingdings" panose="05000000000000000000" pitchFamily="2" charset="2"/>
              <a:buChar char="Ø"/>
            </a:pPr>
            <a:r>
              <a:rPr lang="en-US" sz="2000" dirty="0">
                <a:latin typeface="Segoe UI" panose="020B0502040204020203" pitchFamily="34" charset="0"/>
                <a:cs typeface="Segoe UI" panose="020B0502040204020203" pitchFamily="34" charset="0"/>
              </a:rPr>
              <a:t>Leasing is handled at the order level</a:t>
            </a:r>
          </a:p>
          <a:p>
            <a:pPr marL="285750" indent="-285750">
              <a:buFont typeface="Wingdings" panose="05000000000000000000" pitchFamily="2" charset="2"/>
              <a:buChar char="Ø"/>
            </a:pPr>
            <a:r>
              <a:rPr lang="en-US" dirty="0"/>
              <a:t>SEWP requirements are not posted on sam.gov or other non-SEWP site</a:t>
            </a:r>
          </a:p>
          <a:p>
            <a:pPr marL="285750" indent="-285750">
              <a:buFont typeface="Wingdings" panose="05000000000000000000" pitchFamily="2" charset="2"/>
              <a:buChar char="Ø"/>
            </a:pPr>
            <a:r>
              <a:rPr lang="en-US" dirty="0"/>
              <a:t>There is no API for access to SEWP requirements</a:t>
            </a:r>
          </a:p>
          <a:p>
            <a:pPr marL="742950" lvl="1" indent="-285750">
              <a:buFont typeface="Wingdings" panose="05000000000000000000" pitchFamily="2" charset="2"/>
              <a:buChar char="Ø"/>
            </a:pPr>
            <a:r>
              <a:rPr lang="en-US" dirty="0"/>
              <a:t>CHs and third part companies have built interfaces to assist the RFQ/ordering process</a:t>
            </a:r>
          </a:p>
        </p:txBody>
      </p:sp>
    </p:spTree>
    <p:extLst>
      <p:ext uri="{BB962C8B-B14F-4D97-AF65-F5344CB8AC3E}">
        <p14:creationId xmlns:p14="http://schemas.microsoft.com/office/powerpoint/2010/main" val="16424187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6E1B9B-17AC-3092-601E-3E3F53C0A8C2}"/>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E23B5A5-66A4-D766-C22D-0DF3844B3231}"/>
              </a:ext>
            </a:extLst>
          </p:cNvPr>
          <p:cNvSpPr txBox="1"/>
          <p:nvPr/>
        </p:nvSpPr>
        <p:spPr>
          <a:xfrm>
            <a:off x="3082391" y="229682"/>
            <a:ext cx="8882447" cy="646331"/>
          </a:xfrm>
          <a:prstGeom prst="rect">
            <a:avLst/>
          </a:prstGeom>
          <a:noFill/>
        </p:spPr>
        <p:txBody>
          <a:bodyPr wrap="square">
            <a:spAutoFit/>
          </a:bodyPr>
          <a:lstStyle/>
          <a:p>
            <a:pPr lvl="0" algn="ctr">
              <a:defRPr/>
            </a:pPr>
            <a:r>
              <a:rPr lang="en-US" altLang="en-US" sz="3600" b="1" dirty="0">
                <a:solidFill>
                  <a:schemeClr val="bg2"/>
                </a:solidFill>
                <a:latin typeface="Segoe UI" panose="020B0502040204020203" pitchFamily="34" charset="0"/>
                <a:cs typeface="Segoe UI" panose="020B0502040204020203" pitchFamily="34" charset="0"/>
              </a:rPr>
              <a:t>General Webinar Information</a:t>
            </a:r>
            <a:endParaRPr kumimoji="0" lang="en-US" sz="3600" b="0" i="0" u="none" strike="noStrike" kern="1200" cap="none" spc="0" normalizeH="0" baseline="0" noProof="0" dirty="0">
              <a:ln>
                <a:noFill/>
              </a:ln>
              <a:solidFill>
                <a:schemeClr val="bg2"/>
              </a:solidFill>
              <a:effectLst/>
              <a:uLnTx/>
              <a:uFillTx/>
              <a:latin typeface="Segoe UI" panose="020B0502040204020203" pitchFamily="34" charset="0"/>
              <a:ea typeface="+mn-ea"/>
              <a:cs typeface="Segoe UI" panose="020B0502040204020203" pitchFamily="34" charset="0"/>
            </a:endParaRPr>
          </a:p>
        </p:txBody>
      </p:sp>
      <p:sp>
        <p:nvSpPr>
          <p:cNvPr id="6" name="TextBox 5">
            <a:extLst>
              <a:ext uri="{FF2B5EF4-FFF2-40B4-BE49-F238E27FC236}">
                <a16:creationId xmlns:a16="http://schemas.microsoft.com/office/drawing/2014/main" id="{EE56B324-2CF9-A935-D9C1-ED5880898CDA}"/>
              </a:ext>
            </a:extLst>
          </p:cNvPr>
          <p:cNvSpPr txBox="1"/>
          <p:nvPr/>
        </p:nvSpPr>
        <p:spPr>
          <a:xfrm>
            <a:off x="533123" y="1368629"/>
            <a:ext cx="11125755" cy="4120743"/>
          </a:xfrm>
          <a:prstGeom prst="rect">
            <a:avLst/>
          </a:prstGeom>
          <a:noFill/>
        </p:spPr>
        <p:txBody>
          <a:bodyPr wrap="square">
            <a:spAutoFit/>
          </a:bodyPr>
          <a:lstStyle/>
          <a:p>
            <a:pPr marL="800100" lvl="1" indent="-342900" eaLnBrk="1" fontAlgn="auto" hangingPunct="1">
              <a:lnSpc>
                <a:spcPct val="120000"/>
              </a:lnSpc>
              <a:spcAft>
                <a:spcPts val="0"/>
              </a:spcAft>
              <a:buFont typeface="Wingdings" panose="05000000000000000000" pitchFamily="2" charset="2"/>
              <a:buChar char="Ø"/>
              <a:defRPr/>
            </a:pPr>
            <a:r>
              <a:rPr lang="en-US" sz="2000" dirty="0">
                <a:latin typeface="Segoe UI" panose="020B0502040204020203" pitchFamily="34" charset="0"/>
                <a:cs typeface="Segoe UI" panose="020B0502040204020203" pitchFamily="34" charset="0"/>
              </a:rPr>
              <a:t>This webinar addresses questions submitted over the past 2 weeks</a:t>
            </a:r>
          </a:p>
          <a:p>
            <a:pPr marL="800100" lvl="1" indent="-342900" eaLnBrk="1" fontAlgn="auto" hangingPunct="1">
              <a:lnSpc>
                <a:spcPct val="120000"/>
              </a:lnSpc>
              <a:spcAft>
                <a:spcPts val="0"/>
              </a:spcAft>
              <a:buFont typeface="Wingdings" panose="05000000000000000000" pitchFamily="2" charset="2"/>
              <a:buChar char="Ø"/>
              <a:defRPr/>
            </a:pPr>
            <a:r>
              <a:rPr lang="en-US" sz="2000" dirty="0">
                <a:latin typeface="Segoe UI" panose="020B0502040204020203" pitchFamily="34" charset="0"/>
                <a:cs typeface="Segoe UI" panose="020B0502040204020203" pitchFamily="34" charset="0"/>
              </a:rPr>
              <a:t>There will not be a posting of all questions with answers</a:t>
            </a:r>
          </a:p>
          <a:p>
            <a:pPr lvl="2">
              <a:lnSpc>
                <a:spcPct val="120000"/>
              </a:lnSpc>
              <a:buFont typeface="Wingdings" panose="05000000000000000000" pitchFamily="2" charset="2"/>
              <a:buChar char="§"/>
              <a:defRPr/>
            </a:pPr>
            <a:r>
              <a:rPr lang="en-US" sz="2000" dirty="0">
                <a:latin typeface="Segoe UI" panose="020B0502040204020203" pitchFamily="34" charset="0"/>
                <a:cs typeface="Segoe UI" panose="020B0502040204020203" pitchFamily="34" charset="0"/>
              </a:rPr>
              <a:t>The document “SEWP VI Auxiliary information 080626” can be downloaded from </a:t>
            </a:r>
            <a:r>
              <a:rPr lang="en-US" sz="2000" dirty="0">
                <a:latin typeface="Segoe UI" panose="020B0502040204020203" pitchFamily="34" charset="0"/>
                <a:cs typeface="Segoe UI" panose="020B0502040204020203" pitchFamily="34" charset="0"/>
                <a:hlinkClick r:id="rId2"/>
              </a:rPr>
              <a:t>https://www.sewp.nasa.gov/sewpvi</a:t>
            </a:r>
            <a:r>
              <a:rPr lang="en-US" sz="2000" dirty="0">
                <a:latin typeface="Segoe UI" panose="020B0502040204020203" pitchFamily="34" charset="0"/>
                <a:cs typeface="Segoe UI" panose="020B0502040204020203" pitchFamily="34" charset="0"/>
              </a:rPr>
              <a:t> and contains the detailed documentation summarized in this webinar </a:t>
            </a:r>
          </a:p>
          <a:p>
            <a:pPr lvl="3">
              <a:lnSpc>
                <a:spcPct val="120000"/>
              </a:lnSpc>
              <a:buFont typeface="Wingdings" panose="05000000000000000000" pitchFamily="2" charset="2"/>
              <a:buChar char="§"/>
              <a:defRPr/>
            </a:pPr>
            <a:r>
              <a:rPr lang="en-US" sz="2000" dirty="0">
                <a:latin typeface="Segoe UI" panose="020B0502040204020203" pitchFamily="34" charset="0"/>
                <a:cs typeface="Segoe UI" panose="020B0502040204020203" pitchFamily="34" charset="0"/>
              </a:rPr>
              <a:t>Referred to as “Auxiliary Document” in this slide deck</a:t>
            </a:r>
          </a:p>
          <a:p>
            <a:pPr lvl="2">
              <a:lnSpc>
                <a:spcPct val="120000"/>
              </a:lnSpc>
              <a:buFont typeface="Wingdings" panose="05000000000000000000" pitchFamily="2" charset="2"/>
              <a:buChar char="§"/>
              <a:defRPr/>
            </a:pPr>
            <a:r>
              <a:rPr lang="en-US" sz="2000" dirty="0">
                <a:latin typeface="Segoe UI" panose="020B0502040204020203" pitchFamily="34" charset="0"/>
                <a:cs typeface="Segoe UI" panose="020B0502040204020203" pitchFamily="34" charset="0"/>
              </a:rPr>
              <a:t>Questions sent to </a:t>
            </a:r>
            <a:r>
              <a:rPr lang="en-US" sz="2000" dirty="0">
                <a:latin typeface="Segoe UI" panose="020B0502040204020203" pitchFamily="34" charset="0"/>
                <a:cs typeface="Segoe UI" panose="020B0502040204020203" pitchFamily="34" charset="0"/>
                <a:hlinkClick r:id="rId3"/>
              </a:rPr>
              <a:t>sewp6@sewp.nasa.gov</a:t>
            </a:r>
            <a:r>
              <a:rPr lang="en-US" sz="2000" dirty="0">
                <a:latin typeface="Segoe UI" panose="020B0502040204020203" pitchFamily="34" charset="0"/>
                <a:cs typeface="Segoe UI" panose="020B0502040204020203" pitchFamily="34" charset="0"/>
              </a:rPr>
              <a:t> or submitted via slido during this and future webinars will be similarly responded to in updated “SEWP VI Auxiliary information” files</a:t>
            </a:r>
          </a:p>
          <a:p>
            <a:pPr lvl="2">
              <a:lnSpc>
                <a:spcPct val="120000"/>
              </a:lnSpc>
              <a:buFont typeface="Wingdings" panose="05000000000000000000" pitchFamily="2" charset="2"/>
              <a:buChar char="§"/>
              <a:defRPr/>
            </a:pPr>
            <a:r>
              <a:rPr lang="en-US" sz="2000" dirty="0">
                <a:latin typeface="Segoe UI" panose="020B0502040204020203" pitchFamily="34" charset="0"/>
                <a:cs typeface="Segoe UI" panose="020B0502040204020203" pitchFamily="34" charset="0"/>
              </a:rPr>
              <a:t>Most emails will be responded to with a note to review the “SEWP VI Auxiliary information …” files and attend future webinars for answers to submitted questions.  </a:t>
            </a:r>
          </a:p>
          <a:p>
            <a:pPr marL="800100" lvl="1" indent="-342900">
              <a:lnSpc>
                <a:spcPct val="120000"/>
              </a:lnSpc>
              <a:buFont typeface="Wingdings" panose="05000000000000000000" pitchFamily="2" charset="2"/>
              <a:buChar char="Ø"/>
              <a:defRPr/>
            </a:pPr>
            <a:r>
              <a:rPr lang="en-US" sz="2000" dirty="0">
                <a:latin typeface="Segoe UI" panose="020B0502040204020203" pitchFamily="34" charset="0"/>
                <a:cs typeface="Segoe UI" panose="020B0502040204020203" pitchFamily="34" charset="0"/>
              </a:rPr>
              <a:t>This and future webinars will be recorded and posted on-line</a:t>
            </a:r>
          </a:p>
        </p:txBody>
      </p:sp>
    </p:spTree>
    <p:extLst>
      <p:ext uri="{BB962C8B-B14F-4D97-AF65-F5344CB8AC3E}">
        <p14:creationId xmlns:p14="http://schemas.microsoft.com/office/powerpoint/2010/main" val="29597866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14C3E1-51DD-DC17-DBF9-B437032A63A2}"/>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35F9834-FDE9-3857-EA59-0A99ADC9309C}"/>
              </a:ext>
            </a:extLst>
          </p:cNvPr>
          <p:cNvSpPr txBox="1"/>
          <p:nvPr/>
        </p:nvSpPr>
        <p:spPr>
          <a:xfrm>
            <a:off x="3099644" y="10230"/>
            <a:ext cx="8882447" cy="646331"/>
          </a:xfrm>
          <a:prstGeom prst="rect">
            <a:avLst/>
          </a:prstGeom>
          <a:noFill/>
        </p:spPr>
        <p:txBody>
          <a:bodyPr wrap="square">
            <a:spAutoFit/>
          </a:bodyPr>
          <a:lstStyle/>
          <a:p>
            <a:pPr lvl="0" algn="ctr">
              <a:defRPr/>
            </a:pPr>
            <a:r>
              <a:rPr lang="en-US" sz="3200" dirty="0">
                <a:solidFill>
                  <a:schemeClr val="bg2"/>
                </a:solidFill>
                <a:latin typeface="Segoe UI" panose="020B0502040204020203" pitchFamily="34" charset="0"/>
                <a:cs typeface="Segoe UI" panose="020B0502040204020203" pitchFamily="34" charset="0"/>
              </a:rPr>
              <a:t>Section 14: Quote/Order Process (2 of 4)</a:t>
            </a:r>
            <a:r>
              <a:rPr lang="en-US" sz="3600" dirty="0">
                <a:solidFill>
                  <a:schemeClr val="bg2"/>
                </a:solidFill>
                <a:latin typeface="Segoe UI" panose="020B0502040204020203" pitchFamily="34" charset="0"/>
                <a:cs typeface="Segoe UI" panose="020B0502040204020203" pitchFamily="34" charset="0"/>
              </a:rPr>
              <a:t> </a:t>
            </a:r>
          </a:p>
        </p:txBody>
      </p:sp>
      <p:sp>
        <p:nvSpPr>
          <p:cNvPr id="6" name="TextBox 5">
            <a:extLst>
              <a:ext uri="{FF2B5EF4-FFF2-40B4-BE49-F238E27FC236}">
                <a16:creationId xmlns:a16="http://schemas.microsoft.com/office/drawing/2014/main" id="{8D0ACC78-15EF-D587-D78C-E7F3F7FD350E}"/>
              </a:ext>
            </a:extLst>
          </p:cNvPr>
          <p:cNvSpPr txBox="1"/>
          <p:nvPr/>
        </p:nvSpPr>
        <p:spPr>
          <a:xfrm>
            <a:off x="1747520" y="1720840"/>
            <a:ext cx="8696960" cy="3416320"/>
          </a:xfrm>
          <a:prstGeom prst="rect">
            <a:avLst/>
          </a:prstGeom>
          <a:noFill/>
        </p:spPr>
        <p:txBody>
          <a:bodyPr wrap="square">
            <a:spAutoFit/>
          </a:bodyPr>
          <a:lstStyle/>
          <a:p>
            <a:pPr marL="285750" indent="-285750">
              <a:buFont typeface="Wingdings" panose="05000000000000000000" pitchFamily="2" charset="2"/>
              <a:buChar char="Ø"/>
            </a:pPr>
            <a:r>
              <a:rPr lang="en-US" dirty="0"/>
              <a:t>Items/services do not need to be on contract when a request is issued</a:t>
            </a:r>
          </a:p>
          <a:p>
            <a:pPr marL="742950" lvl="1" indent="-285750">
              <a:buFont typeface="Wingdings" panose="05000000000000000000" pitchFamily="2" charset="2"/>
              <a:buChar char="Ø"/>
            </a:pPr>
            <a:r>
              <a:rPr lang="en-US" dirty="0"/>
              <a:t>Items/services MUST be on contract when a quote is submitted</a:t>
            </a:r>
          </a:p>
          <a:p>
            <a:pPr marL="742950" lvl="1" indent="-285750">
              <a:buFont typeface="Wingdings" panose="05000000000000000000" pitchFamily="2" charset="2"/>
              <a:buChar char="Ø"/>
            </a:pPr>
            <a:r>
              <a:rPr lang="en-US" dirty="0"/>
              <a:t>CHs are encouraged to place all offerings on contract for customer visibility</a:t>
            </a:r>
          </a:p>
          <a:p>
            <a:pPr marL="285750" indent="-285750">
              <a:buFont typeface="Wingdings" panose="05000000000000000000" pitchFamily="2" charset="2"/>
              <a:buChar char="Ø"/>
            </a:pPr>
            <a:r>
              <a:rPr lang="en-US" dirty="0"/>
              <a:t>Customers may use alternative methods to obtain quotes; but</a:t>
            </a:r>
          </a:p>
          <a:p>
            <a:pPr marL="742950" lvl="1" indent="-285750">
              <a:buFont typeface="Wingdings" panose="05000000000000000000" pitchFamily="2" charset="2"/>
              <a:buChar char="Ø"/>
            </a:pPr>
            <a:r>
              <a:rPr lang="en-US" dirty="0"/>
              <a:t>The only recommended method is the SEWP Quote Request Tool</a:t>
            </a:r>
          </a:p>
          <a:p>
            <a:pPr marL="742950" lvl="1" indent="-285750">
              <a:buFont typeface="Wingdings" panose="05000000000000000000" pitchFamily="2" charset="2"/>
              <a:buChar char="Ø"/>
            </a:pPr>
            <a:r>
              <a:rPr lang="en-US" dirty="0"/>
              <a:t>CHs cannot recommend a customer use an alternate approach</a:t>
            </a:r>
          </a:p>
          <a:p>
            <a:pPr marL="285750" indent="-285750">
              <a:buFont typeface="Wingdings" panose="05000000000000000000" pitchFamily="2" charset="2"/>
              <a:buChar char="Ø"/>
            </a:pPr>
            <a:r>
              <a:rPr lang="en-US" dirty="0"/>
              <a:t>If a customer request is questionable; e.g. scope, notify the SEWP PMO and we will work with the customer to resolve any concerns</a:t>
            </a:r>
          </a:p>
          <a:p>
            <a:pPr marL="285750" indent="-285750">
              <a:buFont typeface="Wingdings" panose="05000000000000000000" pitchFamily="2" charset="2"/>
              <a:buChar char="Ø"/>
            </a:pPr>
            <a:r>
              <a:rPr lang="en-US" dirty="0"/>
              <a:t>Delivery times on a quote must be met. </a:t>
            </a:r>
          </a:p>
          <a:p>
            <a:pPr marL="285750" indent="-285750">
              <a:buFont typeface="Wingdings" panose="05000000000000000000" pitchFamily="2" charset="2"/>
              <a:buChar char="Ø"/>
            </a:pPr>
            <a:r>
              <a:rPr lang="en-US" dirty="0"/>
              <a:t>All orders must be sent to the SEWP Program Office </a:t>
            </a:r>
          </a:p>
          <a:p>
            <a:pPr marL="742950" lvl="1" indent="-285750">
              <a:buFont typeface="Wingdings" panose="05000000000000000000" pitchFamily="2" charset="2"/>
              <a:buChar char="Ø"/>
            </a:pPr>
            <a:r>
              <a:rPr lang="en-US" dirty="0"/>
              <a:t>A SEWP order cannot be processed until SEWP PMO has assigned a SEWP Control Number (SCN)</a:t>
            </a:r>
          </a:p>
        </p:txBody>
      </p:sp>
    </p:spTree>
    <p:extLst>
      <p:ext uri="{BB962C8B-B14F-4D97-AF65-F5344CB8AC3E}">
        <p14:creationId xmlns:p14="http://schemas.microsoft.com/office/powerpoint/2010/main" val="42476191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176A83-1F5F-D00A-AAE0-51F2865B9D1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0F81E487-F1B0-5AA1-C39A-E7EB6C0B2EA7}"/>
              </a:ext>
            </a:extLst>
          </p:cNvPr>
          <p:cNvSpPr txBox="1"/>
          <p:nvPr/>
        </p:nvSpPr>
        <p:spPr>
          <a:xfrm>
            <a:off x="3099644" y="10230"/>
            <a:ext cx="8882447" cy="646331"/>
          </a:xfrm>
          <a:prstGeom prst="rect">
            <a:avLst/>
          </a:prstGeom>
          <a:noFill/>
        </p:spPr>
        <p:txBody>
          <a:bodyPr wrap="square">
            <a:spAutoFit/>
          </a:bodyPr>
          <a:lstStyle/>
          <a:p>
            <a:pPr lvl="0" algn="ctr">
              <a:defRPr/>
            </a:pPr>
            <a:r>
              <a:rPr lang="en-US" sz="3200" dirty="0">
                <a:solidFill>
                  <a:schemeClr val="bg2"/>
                </a:solidFill>
                <a:latin typeface="Segoe UI" panose="020B0502040204020203" pitchFamily="34" charset="0"/>
                <a:cs typeface="Segoe UI" panose="020B0502040204020203" pitchFamily="34" charset="0"/>
              </a:rPr>
              <a:t>Section 14: Quote/Order Process (3 of 4)</a:t>
            </a:r>
            <a:r>
              <a:rPr lang="en-US" sz="3600" dirty="0">
                <a:solidFill>
                  <a:schemeClr val="bg2"/>
                </a:solidFill>
                <a:latin typeface="Segoe UI" panose="020B0502040204020203" pitchFamily="34" charset="0"/>
                <a:cs typeface="Segoe UI" panose="020B0502040204020203" pitchFamily="34" charset="0"/>
              </a:rPr>
              <a:t> </a:t>
            </a:r>
          </a:p>
        </p:txBody>
      </p:sp>
      <p:sp>
        <p:nvSpPr>
          <p:cNvPr id="6" name="TextBox 5">
            <a:extLst>
              <a:ext uri="{FF2B5EF4-FFF2-40B4-BE49-F238E27FC236}">
                <a16:creationId xmlns:a16="http://schemas.microsoft.com/office/drawing/2014/main" id="{435A314B-899F-307D-8621-CF3A0C1418CC}"/>
              </a:ext>
            </a:extLst>
          </p:cNvPr>
          <p:cNvSpPr txBox="1"/>
          <p:nvPr/>
        </p:nvSpPr>
        <p:spPr>
          <a:xfrm>
            <a:off x="1417799" y="1720840"/>
            <a:ext cx="9356402" cy="3416320"/>
          </a:xfrm>
          <a:prstGeom prst="rect">
            <a:avLst/>
          </a:prstGeom>
          <a:noFill/>
        </p:spPr>
        <p:txBody>
          <a:bodyPr wrap="square">
            <a:spAutoFit/>
          </a:bodyPr>
          <a:lstStyle/>
          <a:p>
            <a:pPr marL="285750" indent="-285750">
              <a:buFont typeface="Wingdings" panose="05000000000000000000" pitchFamily="2" charset="2"/>
              <a:buChar char="Ø"/>
            </a:pPr>
            <a:r>
              <a:rPr lang="en-US" dirty="0"/>
              <a:t>Average of 125 requests a day (peak of 200 daily in July)</a:t>
            </a:r>
          </a:p>
          <a:p>
            <a:pPr marL="742950" lvl="1" indent="-285750">
              <a:buFont typeface="Wingdings" panose="05000000000000000000" pitchFamily="2" charset="2"/>
              <a:buChar char="Ø"/>
            </a:pPr>
            <a:r>
              <a:rPr lang="en-US" dirty="0"/>
              <a:t>Category B and C will see fewer but more complex requirements</a:t>
            </a:r>
          </a:p>
          <a:p>
            <a:pPr marL="742950" lvl="1" indent="-285750">
              <a:buFont typeface="Wingdings" panose="05000000000000000000" pitchFamily="2" charset="2"/>
              <a:buChar char="Ø"/>
            </a:pPr>
            <a:r>
              <a:rPr lang="en-US" dirty="0"/>
              <a:t>Default response time is 5 days</a:t>
            </a:r>
          </a:p>
          <a:p>
            <a:pPr marL="1200150" lvl="2" indent="-285750">
              <a:buFont typeface="Wingdings" panose="05000000000000000000" pitchFamily="2" charset="2"/>
              <a:buChar char="Ø"/>
            </a:pPr>
            <a:r>
              <a:rPr lang="en-US" dirty="0"/>
              <a:t>Customer has full control over the number of days; SEWP recommends they consider the complexity of the requirement when setting response time</a:t>
            </a:r>
          </a:p>
          <a:p>
            <a:pPr marL="1200150" lvl="2" indent="-285750">
              <a:buFont typeface="Wingdings" panose="05000000000000000000" pitchFamily="2" charset="2"/>
              <a:buChar char="Ø"/>
            </a:pPr>
            <a:r>
              <a:rPr lang="en-US" dirty="0"/>
              <a:t>Minimum is 1 day; Maximum is one year</a:t>
            </a:r>
          </a:p>
          <a:p>
            <a:pPr marL="285750" indent="-285750">
              <a:buFont typeface="Wingdings" panose="05000000000000000000" pitchFamily="2" charset="2"/>
              <a:buChar char="Ø"/>
            </a:pPr>
            <a:r>
              <a:rPr lang="en-US" dirty="0"/>
              <a:t>There is no minimum requirement for responding to RFQs</a:t>
            </a:r>
          </a:p>
          <a:p>
            <a:pPr marL="742950" lvl="1" indent="-285750">
              <a:buFont typeface="Wingdings" panose="05000000000000000000" pitchFamily="2" charset="2"/>
              <a:buChar char="Ø"/>
            </a:pPr>
            <a:r>
              <a:rPr lang="en-US" dirty="0"/>
              <a:t>CHs should provide quotes when they have made a business decision to do so</a:t>
            </a:r>
          </a:p>
          <a:p>
            <a:pPr marL="742950" lvl="1" indent="-285750">
              <a:buFont typeface="Wingdings" panose="05000000000000000000" pitchFamily="2" charset="2"/>
              <a:buChar char="Ø"/>
            </a:pPr>
            <a:r>
              <a:rPr lang="en-US" dirty="0"/>
              <a:t>If no quotes are submitted in a year, the SEWP PMO will take that into consideration as to whether the CH is still an active concern</a:t>
            </a:r>
          </a:p>
          <a:p>
            <a:pPr marL="285750" indent="-285750">
              <a:buFont typeface="Wingdings" panose="05000000000000000000" pitchFamily="2" charset="2"/>
              <a:buChar char="Ø"/>
            </a:pPr>
            <a:r>
              <a:rPr lang="en-US" dirty="0"/>
              <a:t>CHs that are JV or with CTAs should be prepared to provide customer requested information at the order level; e.g. JV agreement</a:t>
            </a:r>
          </a:p>
        </p:txBody>
      </p:sp>
    </p:spTree>
    <p:extLst>
      <p:ext uri="{BB962C8B-B14F-4D97-AF65-F5344CB8AC3E}">
        <p14:creationId xmlns:p14="http://schemas.microsoft.com/office/powerpoint/2010/main" val="27769222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0DC15D-40CF-727D-8BF7-9EE216424E52}"/>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F9B465A6-A34E-D3F5-DCCF-AE6088AD2882}"/>
              </a:ext>
            </a:extLst>
          </p:cNvPr>
          <p:cNvSpPr txBox="1"/>
          <p:nvPr/>
        </p:nvSpPr>
        <p:spPr>
          <a:xfrm>
            <a:off x="3099644" y="10230"/>
            <a:ext cx="8882447" cy="646331"/>
          </a:xfrm>
          <a:prstGeom prst="rect">
            <a:avLst/>
          </a:prstGeom>
          <a:noFill/>
        </p:spPr>
        <p:txBody>
          <a:bodyPr wrap="square">
            <a:spAutoFit/>
          </a:bodyPr>
          <a:lstStyle/>
          <a:p>
            <a:pPr lvl="0" algn="ctr">
              <a:defRPr/>
            </a:pPr>
            <a:r>
              <a:rPr kumimoji="0" lang="en-US" sz="3200" b="0" i="0" u="none" strike="noStrike" kern="1200" cap="none" spc="0" normalizeH="0" baseline="0" noProof="0" dirty="0">
                <a:ln>
                  <a:noFill/>
                </a:ln>
                <a:solidFill>
                  <a:schemeClr val="bg2"/>
                </a:solidFill>
                <a:effectLst/>
                <a:uLnTx/>
                <a:uFillTx/>
                <a:latin typeface="Segoe UI" panose="020B0502040204020203" pitchFamily="34" charset="0"/>
                <a:ea typeface="+mn-ea"/>
                <a:cs typeface="Segoe UI" panose="020B0502040204020203" pitchFamily="34" charset="0"/>
              </a:rPr>
              <a:t>Section 14: Quote/Order Process (4 of 4)</a:t>
            </a:r>
            <a:r>
              <a:rPr kumimoji="0" lang="en-US" sz="3600" b="0" i="0" u="none" strike="noStrike" kern="1200" cap="none" spc="0" normalizeH="0" baseline="0" noProof="0" dirty="0">
                <a:ln>
                  <a:noFill/>
                </a:ln>
                <a:solidFill>
                  <a:schemeClr val="bg2"/>
                </a:solidFill>
                <a:effectLst/>
                <a:uLnTx/>
                <a:uFillTx/>
                <a:latin typeface="Segoe UI" panose="020B0502040204020203" pitchFamily="34" charset="0"/>
                <a:ea typeface="+mn-ea"/>
                <a:cs typeface="Segoe UI" panose="020B0502040204020203" pitchFamily="34" charset="0"/>
              </a:rPr>
              <a:t> </a:t>
            </a:r>
          </a:p>
        </p:txBody>
      </p:sp>
      <p:sp>
        <p:nvSpPr>
          <p:cNvPr id="6" name="TextBox 5">
            <a:extLst>
              <a:ext uri="{FF2B5EF4-FFF2-40B4-BE49-F238E27FC236}">
                <a16:creationId xmlns:a16="http://schemas.microsoft.com/office/drawing/2014/main" id="{3B82AFBF-8F0A-A3B3-A461-9E7BC223FADB}"/>
              </a:ext>
            </a:extLst>
          </p:cNvPr>
          <p:cNvSpPr txBox="1"/>
          <p:nvPr/>
        </p:nvSpPr>
        <p:spPr>
          <a:xfrm>
            <a:off x="1747520" y="1997839"/>
            <a:ext cx="8696960" cy="2862322"/>
          </a:xfrm>
          <a:prstGeom prst="rect">
            <a:avLst/>
          </a:prstGeom>
          <a:noFill/>
        </p:spPr>
        <p:txBody>
          <a:bodyPr wrap="square">
            <a:spAutoFit/>
          </a:bodyPr>
          <a:lstStyle/>
          <a:p>
            <a:pPr marL="285750" indent="-285750">
              <a:buFont typeface="Wingdings" panose="05000000000000000000" pitchFamily="2" charset="2"/>
              <a:buChar char="Ø"/>
            </a:pPr>
            <a:r>
              <a:rPr lang="en-US" dirty="0"/>
              <a:t>Contract level limit ($20B per contract) and Category level limits (Cat C order limits) will be monitored by the SEWP PMO</a:t>
            </a:r>
          </a:p>
          <a:p>
            <a:pPr marL="285750" indent="-285750">
              <a:buFont typeface="Wingdings" panose="05000000000000000000" pitchFamily="2" charset="2"/>
              <a:buChar char="Ø"/>
            </a:pPr>
            <a:r>
              <a:rPr lang="en-US" dirty="0"/>
              <a:t>All CHs in all categories must accept credit cards</a:t>
            </a:r>
          </a:p>
          <a:p>
            <a:pPr marL="742950" lvl="1" indent="-285750">
              <a:buFont typeface="Wingdings" panose="05000000000000000000" pitchFamily="2" charset="2"/>
              <a:buChar char="Ø"/>
            </a:pPr>
            <a:r>
              <a:rPr lang="en-US" dirty="0"/>
              <a:t>The Government cannot be required to use a third party payment system</a:t>
            </a:r>
          </a:p>
          <a:p>
            <a:pPr marL="742950" lvl="1" indent="-285750">
              <a:buFont typeface="Wingdings" panose="05000000000000000000" pitchFamily="2" charset="2"/>
              <a:buChar char="Ø"/>
            </a:pPr>
            <a:r>
              <a:rPr lang="en-US" dirty="0"/>
              <a:t>While a majority of credit card orders are limited to an agency micro-purchase limit, some CO’s have up to 6 figure credit card limits</a:t>
            </a:r>
          </a:p>
          <a:p>
            <a:pPr marL="285750" indent="-285750">
              <a:buFont typeface="Wingdings" panose="05000000000000000000" pitchFamily="2" charset="2"/>
              <a:buChar char="Ø"/>
            </a:pPr>
            <a:r>
              <a:rPr lang="en-US" dirty="0"/>
              <a:t>Partial shipments are governed by the contract clause:A.1.19 PARTIAL SHIPMENTS  (See RFP/Contract and “Auxiliary Documentation”</a:t>
            </a:r>
          </a:p>
          <a:p>
            <a:pPr marL="285750" indent="-285750">
              <a:buFont typeface="Wingdings" panose="05000000000000000000" pitchFamily="2" charset="2"/>
              <a:buChar char="Ø"/>
            </a:pPr>
            <a:r>
              <a:rPr lang="en-US" dirty="0"/>
              <a:t>There is no ERP  (Enterprise Resource Planning) contract level requirement</a:t>
            </a:r>
          </a:p>
          <a:p>
            <a:pPr marL="285750" indent="-285750">
              <a:buFont typeface="Wingdings" panose="05000000000000000000" pitchFamily="2" charset="2"/>
              <a:buChar char="Ø"/>
            </a:pPr>
            <a:endParaRPr lang="en-US" dirty="0"/>
          </a:p>
        </p:txBody>
      </p:sp>
    </p:spTree>
    <p:extLst>
      <p:ext uri="{BB962C8B-B14F-4D97-AF65-F5344CB8AC3E}">
        <p14:creationId xmlns:p14="http://schemas.microsoft.com/office/powerpoint/2010/main" val="6475255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FB70B2-5C79-0CAC-2D29-C1D51708A58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AABBA73C-6830-0BE6-9E0E-3B218681FE7E}"/>
              </a:ext>
            </a:extLst>
          </p:cNvPr>
          <p:cNvSpPr txBox="1"/>
          <p:nvPr/>
        </p:nvSpPr>
        <p:spPr>
          <a:xfrm>
            <a:off x="3082391" y="229682"/>
            <a:ext cx="8882447" cy="646331"/>
          </a:xfrm>
          <a:prstGeom prst="rect">
            <a:avLst/>
          </a:prstGeom>
          <a:noFill/>
        </p:spPr>
        <p:txBody>
          <a:bodyPr wrap="square">
            <a:spAutoFit/>
          </a:bodyPr>
          <a:lstStyle/>
          <a:p>
            <a:pPr lvl="0" algn="ctr">
              <a:defRPr/>
            </a:pPr>
            <a:r>
              <a:rPr kumimoji="0" lang="en-US" sz="3600" b="0" i="0" u="none" strike="noStrike" kern="1200" cap="none" spc="0" normalizeH="0" baseline="0" noProof="0" dirty="0">
                <a:ln>
                  <a:noFill/>
                </a:ln>
                <a:solidFill>
                  <a:schemeClr val="bg2"/>
                </a:solidFill>
                <a:effectLst/>
                <a:uLnTx/>
                <a:uFillTx/>
                <a:latin typeface="Segoe UI" panose="020B0502040204020203" pitchFamily="34" charset="0"/>
                <a:ea typeface="+mn-ea"/>
                <a:cs typeface="Segoe UI" panose="020B0502040204020203" pitchFamily="34" charset="0"/>
              </a:rPr>
              <a:t>Section 15: Fee</a:t>
            </a:r>
          </a:p>
        </p:txBody>
      </p:sp>
      <p:sp>
        <p:nvSpPr>
          <p:cNvPr id="6" name="TextBox 5">
            <a:extLst>
              <a:ext uri="{FF2B5EF4-FFF2-40B4-BE49-F238E27FC236}">
                <a16:creationId xmlns:a16="http://schemas.microsoft.com/office/drawing/2014/main" id="{62D22A58-115B-29B5-D7AE-397ED352D826}"/>
              </a:ext>
            </a:extLst>
          </p:cNvPr>
          <p:cNvSpPr txBox="1"/>
          <p:nvPr/>
        </p:nvSpPr>
        <p:spPr>
          <a:xfrm>
            <a:off x="1747520" y="1228398"/>
            <a:ext cx="8696960" cy="4401205"/>
          </a:xfrm>
          <a:prstGeom prst="rect">
            <a:avLst/>
          </a:prstGeom>
          <a:noFill/>
        </p:spPr>
        <p:txBody>
          <a:bodyPr wrap="square">
            <a:spAutoFit/>
          </a:bodyPr>
          <a:lstStyle/>
          <a:p>
            <a:pPr marL="285750" indent="-285750">
              <a:buFont typeface="Wingdings" panose="05000000000000000000" pitchFamily="2" charset="2"/>
              <a:buChar char="Ø"/>
            </a:pPr>
            <a:r>
              <a:rPr lang="en-US" sz="2000" dirty="0">
                <a:latin typeface="Segoe UI" panose="020B0502040204020203" pitchFamily="34" charset="0"/>
                <a:cs typeface="Segoe UI" panose="020B0502040204020203" pitchFamily="34" charset="0"/>
              </a:rPr>
              <a:t>SEWP Fee is included in the price of your offerings and cannot be separately listed.  </a:t>
            </a:r>
          </a:p>
          <a:p>
            <a:pPr marL="742950" lvl="1" indent="-285750">
              <a:buFont typeface="Wingdings" panose="05000000000000000000" pitchFamily="2" charset="2"/>
              <a:buChar char="Ø"/>
            </a:pPr>
            <a:r>
              <a:rPr lang="en-US" sz="2000" dirty="0">
                <a:latin typeface="Segoe UI" panose="020B0502040204020203" pitchFamily="34" charset="0"/>
                <a:cs typeface="Segoe UI" panose="020B0502040204020203" pitchFamily="34" charset="0"/>
              </a:rPr>
              <a:t>All offerings including labor rates, ODCs, etc. include the fee</a:t>
            </a:r>
          </a:p>
          <a:p>
            <a:pPr marL="742950" lvl="1" indent="-285750">
              <a:buFont typeface="Wingdings" panose="05000000000000000000" pitchFamily="2" charset="2"/>
              <a:buChar char="Ø"/>
            </a:pPr>
            <a:r>
              <a:rPr lang="en-US" sz="2000" dirty="0">
                <a:latin typeface="Segoe UI" panose="020B0502040204020203" pitchFamily="34" charset="0"/>
                <a:cs typeface="Segoe UI" panose="020B0502040204020203" pitchFamily="34" charset="0"/>
              </a:rPr>
              <a:t>The SEWP fee is currently 0.34% (Use 0.0033885 to not pay a fee on the fee)</a:t>
            </a:r>
          </a:p>
          <a:p>
            <a:pPr marL="285750" indent="-285750">
              <a:buFont typeface="Wingdings" panose="05000000000000000000" pitchFamily="2" charset="2"/>
              <a:buChar char="Ø"/>
            </a:pPr>
            <a:r>
              <a:rPr lang="en-US" sz="2000" dirty="0">
                <a:latin typeface="Segoe UI" panose="020B0502040204020203" pitchFamily="34" charset="0"/>
                <a:cs typeface="Segoe UI" panose="020B0502040204020203" pitchFamily="34" charset="0"/>
              </a:rPr>
              <a:t>Payment of the fee is based on the invoice and subsequent payment.</a:t>
            </a:r>
          </a:p>
          <a:p>
            <a:pPr marL="742950" lvl="1" indent="-285750">
              <a:buFont typeface="Wingdings" panose="05000000000000000000" pitchFamily="2" charset="2"/>
              <a:buChar char="Ø"/>
            </a:pPr>
            <a:r>
              <a:rPr lang="en-US" sz="2000" dirty="0">
                <a:latin typeface="Segoe UI" panose="020B0502040204020203" pitchFamily="34" charset="0"/>
                <a:cs typeface="Segoe UI" panose="020B0502040204020203" pitchFamily="34" charset="0"/>
              </a:rPr>
              <a:t>Once a payment is made (partial or full), the fee associated with that payment is due with the next quarterly CH payment.</a:t>
            </a:r>
          </a:p>
          <a:p>
            <a:pPr marL="742950" lvl="1" indent="-285750">
              <a:buFont typeface="Wingdings" panose="05000000000000000000" pitchFamily="2" charset="2"/>
              <a:buChar char="Ø"/>
            </a:pPr>
            <a:r>
              <a:rPr lang="en-US" sz="2000" dirty="0">
                <a:latin typeface="Segoe UI" panose="020B0502040204020203" pitchFamily="34" charset="0"/>
                <a:cs typeface="Segoe UI" panose="020B0502040204020203" pitchFamily="34" charset="0"/>
              </a:rPr>
              <a:t>Once assigned, CH’s Customer Number will appear on the CHOP under reports/surcharge fee/statement tabs and will be emailed.</a:t>
            </a:r>
          </a:p>
          <a:p>
            <a:pPr marL="742950" lvl="1" indent="-285750">
              <a:buFont typeface="Wingdings" panose="05000000000000000000" pitchFamily="2" charset="2"/>
              <a:buChar char="Ø"/>
            </a:pPr>
            <a:r>
              <a:rPr lang="en-US" sz="2000" dirty="0">
                <a:latin typeface="Segoe UI" panose="020B0502040204020203" pitchFamily="34" charset="0"/>
                <a:cs typeface="Segoe UI" panose="020B0502040204020203" pitchFamily="34" charset="0"/>
              </a:rPr>
              <a:t>SEWP V CH Customer Numbers will remain the same in SEWP VI.</a:t>
            </a:r>
          </a:p>
          <a:p>
            <a:pPr marL="742950" lvl="1" indent="-285750">
              <a:buFont typeface="Wingdings" panose="05000000000000000000" pitchFamily="2" charset="2"/>
              <a:buChar char="Ø"/>
            </a:pPr>
            <a:r>
              <a:rPr lang="en-US" sz="2000" dirty="0">
                <a:latin typeface="Segoe UI" panose="020B0502040204020203" pitchFamily="34" charset="0"/>
                <a:cs typeface="Segoe UI" panose="020B0502040204020203" pitchFamily="34" charset="0"/>
              </a:rPr>
              <a:t>Category A Customer Numbers will be assigned first</a:t>
            </a:r>
          </a:p>
          <a:p>
            <a:pPr marL="742950" lvl="1" indent="-285750">
              <a:buFont typeface="Wingdings" panose="05000000000000000000" pitchFamily="2" charset="2"/>
              <a:buChar char="Ø"/>
            </a:pPr>
            <a:r>
              <a:rPr lang="en-US" sz="2000" dirty="0">
                <a:latin typeface="Segoe UI" panose="020B0502040204020203" pitchFamily="34" charset="0"/>
                <a:cs typeface="Segoe UI" panose="020B0502040204020203" pitchFamily="34" charset="0"/>
              </a:rPr>
              <a:t>You do not need the number until three months after you receive your first order payment</a:t>
            </a:r>
          </a:p>
        </p:txBody>
      </p:sp>
    </p:spTree>
    <p:extLst>
      <p:ext uri="{BB962C8B-B14F-4D97-AF65-F5344CB8AC3E}">
        <p14:creationId xmlns:p14="http://schemas.microsoft.com/office/powerpoint/2010/main" val="37053629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DA0DB0-477D-1CEE-7E6B-F7328704D8D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581CA66D-3BF1-4886-F479-A3AA9CB779D1}"/>
              </a:ext>
            </a:extLst>
          </p:cNvPr>
          <p:cNvSpPr txBox="1"/>
          <p:nvPr/>
        </p:nvSpPr>
        <p:spPr>
          <a:xfrm>
            <a:off x="3082391" y="229682"/>
            <a:ext cx="8882447" cy="646331"/>
          </a:xfrm>
          <a:prstGeom prst="rect">
            <a:avLst/>
          </a:prstGeom>
          <a:noFill/>
        </p:spPr>
        <p:txBody>
          <a:bodyPr wrap="square">
            <a:spAutoFit/>
          </a:bodyPr>
          <a:lstStyle/>
          <a:p>
            <a:pPr lvl="0" algn="ctr">
              <a:defRPr/>
            </a:pPr>
            <a:r>
              <a:rPr kumimoji="0" lang="en-US" sz="3600" b="0" i="0" u="none" strike="noStrike" kern="1200" cap="none" spc="0" normalizeH="0" baseline="0" noProof="0" dirty="0">
                <a:ln>
                  <a:noFill/>
                </a:ln>
                <a:solidFill>
                  <a:schemeClr val="bg2"/>
                </a:solidFill>
                <a:effectLst/>
                <a:uLnTx/>
                <a:uFillTx/>
                <a:latin typeface="Segoe UI" panose="020B0502040204020203" pitchFamily="34" charset="0"/>
                <a:ea typeface="+mn-ea"/>
                <a:cs typeface="Segoe UI" panose="020B0502040204020203" pitchFamily="34" charset="0"/>
              </a:rPr>
              <a:t>Section 16: Strategic/BPA Storefronts </a:t>
            </a:r>
          </a:p>
        </p:txBody>
      </p:sp>
      <p:sp>
        <p:nvSpPr>
          <p:cNvPr id="6" name="TextBox 5">
            <a:extLst>
              <a:ext uri="{FF2B5EF4-FFF2-40B4-BE49-F238E27FC236}">
                <a16:creationId xmlns:a16="http://schemas.microsoft.com/office/drawing/2014/main" id="{FAFEE1BE-3ECF-0670-203A-9C6638DC1487}"/>
              </a:ext>
            </a:extLst>
          </p:cNvPr>
          <p:cNvSpPr txBox="1"/>
          <p:nvPr/>
        </p:nvSpPr>
        <p:spPr>
          <a:xfrm>
            <a:off x="1747520" y="2951947"/>
            <a:ext cx="8696960" cy="954107"/>
          </a:xfrm>
          <a:prstGeom prst="rect">
            <a:avLst/>
          </a:prstGeom>
          <a:noFill/>
        </p:spPr>
        <p:txBody>
          <a:bodyPr wrap="square">
            <a:spAutoFit/>
          </a:bodyPr>
          <a:lstStyle/>
          <a:p>
            <a:pPr marL="285750" indent="-285750">
              <a:buFont typeface="Wingdings" panose="05000000000000000000" pitchFamily="2" charset="2"/>
              <a:buChar char="Ø"/>
            </a:pPr>
            <a:r>
              <a:rPr lang="en-US" dirty="0"/>
              <a:t>Strategic Storefronts and BPA Storefronts may be established by agencies to define offerings aligned with their strategic requirements.</a:t>
            </a:r>
          </a:p>
          <a:p>
            <a:pPr marL="285750" indent="-285750">
              <a:buFont typeface="Wingdings" panose="05000000000000000000" pitchFamily="2" charset="2"/>
              <a:buChar char="Ø"/>
            </a:pPr>
            <a:r>
              <a:rPr lang="en-US" sz="2000" dirty="0">
                <a:latin typeface="Segoe UI" panose="020B0502040204020203" pitchFamily="34" charset="0"/>
                <a:cs typeface="Segoe UI" panose="020B0502040204020203" pitchFamily="34" charset="0"/>
              </a:rPr>
              <a:t>This topic will be addressed in future meetings and documentation</a:t>
            </a:r>
          </a:p>
        </p:txBody>
      </p:sp>
    </p:spTree>
    <p:extLst>
      <p:ext uri="{BB962C8B-B14F-4D97-AF65-F5344CB8AC3E}">
        <p14:creationId xmlns:p14="http://schemas.microsoft.com/office/powerpoint/2010/main" val="8082830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40ED8E-BB0C-B21D-D948-D3889499566E}"/>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887094C-B20F-9930-0BB2-2FA1458582B6}"/>
              </a:ext>
            </a:extLst>
          </p:cNvPr>
          <p:cNvSpPr txBox="1"/>
          <p:nvPr/>
        </p:nvSpPr>
        <p:spPr>
          <a:xfrm>
            <a:off x="3013380" y="108913"/>
            <a:ext cx="8882447" cy="1077218"/>
          </a:xfrm>
          <a:prstGeom prst="rect">
            <a:avLst/>
          </a:prstGeom>
          <a:noFill/>
        </p:spPr>
        <p:txBody>
          <a:bodyPr wrap="square">
            <a:spAutoFit/>
          </a:bodyPr>
          <a:lstStyle/>
          <a:p>
            <a:pPr lvl="0" algn="ctr">
              <a:defRPr/>
            </a:pPr>
            <a:r>
              <a:rPr kumimoji="0" lang="en-US" sz="3200" b="0" i="0" u="none" strike="noStrike" kern="1200" cap="none" spc="0" normalizeH="0" baseline="0" noProof="0" dirty="0">
                <a:ln>
                  <a:noFill/>
                </a:ln>
                <a:solidFill>
                  <a:schemeClr val="bg2"/>
                </a:solidFill>
                <a:effectLst/>
                <a:uLnTx/>
                <a:uFillTx/>
                <a:latin typeface="Segoe UI" panose="020B0502040204020203" pitchFamily="34" charset="0"/>
                <a:ea typeface="+mn-ea"/>
                <a:cs typeface="Segoe UI" panose="020B0502040204020203" pitchFamily="34" charset="0"/>
              </a:rPr>
              <a:t>Section 17: Database of Record, CLINs and Technology Refreshment </a:t>
            </a:r>
            <a:endParaRPr kumimoji="0" lang="en-US" sz="3600" b="0" i="0" u="none" strike="noStrike" kern="1200" cap="none" spc="0" normalizeH="0" baseline="0" noProof="0" dirty="0">
              <a:ln>
                <a:noFill/>
              </a:ln>
              <a:solidFill>
                <a:schemeClr val="bg2"/>
              </a:solidFill>
              <a:effectLst/>
              <a:uLnTx/>
              <a:uFillTx/>
              <a:latin typeface="Segoe UI" panose="020B0502040204020203" pitchFamily="34" charset="0"/>
              <a:ea typeface="+mn-ea"/>
              <a:cs typeface="Segoe UI" panose="020B0502040204020203" pitchFamily="34" charset="0"/>
            </a:endParaRPr>
          </a:p>
        </p:txBody>
      </p:sp>
      <p:sp>
        <p:nvSpPr>
          <p:cNvPr id="6" name="TextBox 5">
            <a:extLst>
              <a:ext uri="{FF2B5EF4-FFF2-40B4-BE49-F238E27FC236}">
                <a16:creationId xmlns:a16="http://schemas.microsoft.com/office/drawing/2014/main" id="{262EC6D3-0BFB-D1C0-14E1-43044931DE53}"/>
              </a:ext>
            </a:extLst>
          </p:cNvPr>
          <p:cNvSpPr txBox="1"/>
          <p:nvPr/>
        </p:nvSpPr>
        <p:spPr>
          <a:xfrm>
            <a:off x="678968" y="1690063"/>
            <a:ext cx="10834064" cy="3477875"/>
          </a:xfrm>
          <a:prstGeom prst="rect">
            <a:avLst/>
          </a:prstGeom>
          <a:noFill/>
        </p:spPr>
        <p:txBody>
          <a:bodyPr wrap="square">
            <a:spAutoFit/>
          </a:bodyPr>
          <a:lstStyle/>
          <a:p>
            <a:pPr marL="285750" indent="-285750">
              <a:buFont typeface="Wingdings" panose="05000000000000000000" pitchFamily="2" charset="2"/>
              <a:buChar char="Ø"/>
            </a:pPr>
            <a:r>
              <a:rPr lang="en-US" dirty="0"/>
              <a:t>SEWP Database of Record contains all relevant information on approved offerings for each CH/Contract including pricing, description, original part number, UNSPSC code, etc.</a:t>
            </a:r>
          </a:p>
          <a:p>
            <a:pPr marL="742950" lvl="1" indent="-285750">
              <a:buFont typeface="Wingdings" panose="05000000000000000000" pitchFamily="2" charset="2"/>
              <a:buChar char="Ø"/>
            </a:pPr>
            <a:r>
              <a:rPr lang="en-US" dirty="0"/>
              <a:t>All offerings must be in the Database of Record prior to quoting.</a:t>
            </a:r>
          </a:p>
          <a:p>
            <a:pPr marL="742950" lvl="1" indent="-285750">
              <a:buFont typeface="Wingdings" panose="05000000000000000000" pitchFamily="2" charset="2"/>
              <a:buChar char="Ø"/>
            </a:pPr>
            <a:r>
              <a:rPr lang="en-US" dirty="0"/>
              <a:t>Open Market items are not permitted in SEWP.</a:t>
            </a:r>
          </a:p>
          <a:p>
            <a:pPr marL="742950" lvl="1" indent="-285750">
              <a:buFont typeface="Wingdings" panose="05000000000000000000" pitchFamily="2" charset="2"/>
              <a:buChar char="Ø"/>
            </a:pPr>
            <a:r>
              <a:rPr lang="en-US" dirty="0"/>
              <a:t>Offerings must be in scope, properly priced and properly described and approved by the SEWP PMO.</a:t>
            </a:r>
          </a:p>
          <a:p>
            <a:pPr marL="285750" indent="-285750">
              <a:buFont typeface="Wingdings" panose="05000000000000000000" pitchFamily="2" charset="2"/>
              <a:buChar char="Ø"/>
            </a:pPr>
            <a:r>
              <a:rPr lang="en-US" sz="2000" dirty="0">
                <a:latin typeface="Segoe UI" panose="020B0502040204020203" pitchFamily="34" charset="0"/>
                <a:cs typeface="Segoe UI" panose="020B0502040204020203" pitchFamily="34" charset="0"/>
              </a:rPr>
              <a:t>The Technical Areas in the RFP were examples for the purposes of proposal and evaluation.  They do not carry over into the operational SEWP VI processes.</a:t>
            </a:r>
          </a:p>
          <a:p>
            <a:pPr marL="285750" lvl="0" indent="-285750">
              <a:buFont typeface="Wingdings" panose="05000000000000000000" pitchFamily="2" charset="2"/>
              <a:buChar char="Ø"/>
            </a:pPr>
            <a:r>
              <a:rPr lang="en-US" dirty="0"/>
              <a:t>Technology Refreshment (TRs) will be fully covered in upcoming webinars</a:t>
            </a:r>
          </a:p>
          <a:p>
            <a:pPr marL="742950" lvl="1" indent="-285750">
              <a:buFont typeface="Wingdings" panose="05000000000000000000" pitchFamily="2" charset="2"/>
              <a:buChar char="Ø"/>
            </a:pPr>
            <a:r>
              <a:rPr lang="en-US" dirty="0"/>
              <a:t>All CHs in all Categories must submit TRs to place their offerings on contract.</a:t>
            </a:r>
          </a:p>
          <a:p>
            <a:pPr marL="285750" indent="-285750">
              <a:buFont typeface="Wingdings" panose="05000000000000000000" pitchFamily="2" charset="2"/>
              <a:buChar char="Ø"/>
            </a:pPr>
            <a:r>
              <a:rPr lang="en-US" dirty="0"/>
              <a:t>CLIN (Contract Line Item Number) refers to a unique instance of a part number, labor category, service offering, etc. with a description and price specific to that instance.</a:t>
            </a:r>
            <a:endParaRPr lang="en-US" sz="20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1836534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2A03FE-15B4-664B-0D27-78283D2789C7}"/>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F610A336-2A2B-F7B9-F74B-CE841B39E0E4}"/>
              </a:ext>
            </a:extLst>
          </p:cNvPr>
          <p:cNvSpPr txBox="1"/>
          <p:nvPr/>
        </p:nvSpPr>
        <p:spPr>
          <a:xfrm>
            <a:off x="3082391" y="229682"/>
            <a:ext cx="8882447" cy="646331"/>
          </a:xfrm>
          <a:prstGeom prst="rect">
            <a:avLst/>
          </a:prstGeom>
          <a:noFill/>
        </p:spPr>
        <p:txBody>
          <a:bodyPr wrap="square">
            <a:spAutoFit/>
          </a:bodyPr>
          <a:lstStyle/>
          <a:p>
            <a:pPr lvl="0" algn="ctr">
              <a:defRPr/>
            </a:pPr>
            <a:r>
              <a:rPr kumimoji="0" lang="en-US" sz="3600" b="0" i="0" u="none" strike="noStrike" kern="1200" cap="none" spc="0" normalizeH="0" baseline="0" noProof="0" dirty="0">
                <a:ln>
                  <a:noFill/>
                </a:ln>
                <a:solidFill>
                  <a:schemeClr val="bg2"/>
                </a:solidFill>
                <a:effectLst/>
                <a:uLnTx/>
                <a:uFillTx/>
                <a:latin typeface="Segoe UI" panose="020B0502040204020203" pitchFamily="34" charset="0"/>
                <a:ea typeface="+mn-ea"/>
                <a:cs typeface="Segoe UI" panose="020B0502040204020203" pitchFamily="34" charset="0"/>
              </a:rPr>
              <a:t>Section 18: Providers</a:t>
            </a:r>
          </a:p>
        </p:txBody>
      </p:sp>
      <p:sp>
        <p:nvSpPr>
          <p:cNvPr id="6" name="TextBox 5">
            <a:extLst>
              <a:ext uri="{FF2B5EF4-FFF2-40B4-BE49-F238E27FC236}">
                <a16:creationId xmlns:a16="http://schemas.microsoft.com/office/drawing/2014/main" id="{1A298EF6-E911-C361-9EC7-ABD7B4D8C7C5}"/>
              </a:ext>
            </a:extLst>
          </p:cNvPr>
          <p:cNvSpPr txBox="1"/>
          <p:nvPr/>
        </p:nvSpPr>
        <p:spPr>
          <a:xfrm>
            <a:off x="1123556" y="2951947"/>
            <a:ext cx="9944888" cy="954107"/>
          </a:xfrm>
          <a:prstGeom prst="rect">
            <a:avLst/>
          </a:prstGeom>
          <a:noFill/>
        </p:spPr>
        <p:txBody>
          <a:bodyPr wrap="square">
            <a:spAutoFit/>
          </a:bodyPr>
          <a:lstStyle/>
          <a:p>
            <a:pPr marL="285750" indent="-285750">
              <a:buFont typeface="Wingdings" panose="05000000000000000000" pitchFamily="2" charset="2"/>
              <a:buChar char="Ø"/>
            </a:pPr>
            <a:r>
              <a:rPr lang="en-US" dirty="0"/>
              <a:t>A provider is a company with one or more offerings (product, solution, services, etc.) on one or more SEWP contracts.</a:t>
            </a:r>
          </a:p>
          <a:p>
            <a:pPr marL="285750" indent="-285750">
              <a:buFont typeface="Wingdings" panose="05000000000000000000" pitchFamily="2" charset="2"/>
              <a:buChar char="Ø"/>
            </a:pPr>
            <a:r>
              <a:rPr lang="en-US" sz="2000" dirty="0">
                <a:latin typeface="Segoe UI" panose="020B0502040204020203" pitchFamily="34" charset="0"/>
                <a:cs typeface="Segoe UI" panose="020B0502040204020203" pitchFamily="34" charset="0"/>
              </a:rPr>
              <a:t>This topic will be addressed in future meetings and documentation</a:t>
            </a:r>
          </a:p>
        </p:txBody>
      </p:sp>
    </p:spTree>
    <p:extLst>
      <p:ext uri="{BB962C8B-B14F-4D97-AF65-F5344CB8AC3E}">
        <p14:creationId xmlns:p14="http://schemas.microsoft.com/office/powerpoint/2010/main" val="32555809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E7D70B-02C0-9C90-457E-7B9C824AAF3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8DD3DD0-29F3-EAC0-994A-3F9117694120}"/>
              </a:ext>
            </a:extLst>
          </p:cNvPr>
          <p:cNvSpPr txBox="1"/>
          <p:nvPr/>
        </p:nvSpPr>
        <p:spPr>
          <a:xfrm>
            <a:off x="3082391" y="229682"/>
            <a:ext cx="8882447" cy="646331"/>
          </a:xfrm>
          <a:prstGeom prst="rect">
            <a:avLst/>
          </a:prstGeom>
          <a:noFill/>
        </p:spPr>
        <p:txBody>
          <a:bodyPr wrap="square">
            <a:spAutoFit/>
          </a:bodyPr>
          <a:lstStyle/>
          <a:p>
            <a:pPr lvl="0" algn="ctr">
              <a:defRPr/>
            </a:pPr>
            <a:r>
              <a:rPr kumimoji="0" lang="en-US" sz="3600" b="0" i="0" u="none" strike="noStrike" kern="1200" cap="none" spc="0" normalizeH="0" baseline="0" noProof="0" dirty="0">
                <a:ln>
                  <a:noFill/>
                </a:ln>
                <a:solidFill>
                  <a:schemeClr val="bg2"/>
                </a:solidFill>
                <a:effectLst/>
                <a:uLnTx/>
                <a:uFillTx/>
                <a:latin typeface="Segoe UI" panose="020B0502040204020203" pitchFamily="34" charset="0"/>
                <a:ea typeface="+mn-ea"/>
                <a:cs typeface="Segoe UI" panose="020B0502040204020203" pitchFamily="34" charset="0"/>
              </a:rPr>
              <a:t>Section 19: AbilityOne</a:t>
            </a:r>
          </a:p>
        </p:txBody>
      </p:sp>
      <p:sp>
        <p:nvSpPr>
          <p:cNvPr id="6" name="TextBox 5">
            <a:extLst>
              <a:ext uri="{FF2B5EF4-FFF2-40B4-BE49-F238E27FC236}">
                <a16:creationId xmlns:a16="http://schemas.microsoft.com/office/drawing/2014/main" id="{9C1DEFF4-7430-07EC-5318-27EFA8E60F58}"/>
              </a:ext>
            </a:extLst>
          </p:cNvPr>
          <p:cNvSpPr txBox="1"/>
          <p:nvPr/>
        </p:nvSpPr>
        <p:spPr>
          <a:xfrm>
            <a:off x="1747520" y="3228945"/>
            <a:ext cx="8696960" cy="400110"/>
          </a:xfrm>
          <a:prstGeom prst="rect">
            <a:avLst/>
          </a:prstGeom>
          <a:noFill/>
        </p:spPr>
        <p:txBody>
          <a:bodyPr wrap="square">
            <a:spAutoFit/>
          </a:bodyPr>
          <a:lstStyle/>
          <a:p>
            <a:pPr marL="285750" indent="-285750">
              <a:buFont typeface="Wingdings" panose="05000000000000000000" pitchFamily="2" charset="2"/>
              <a:buChar char="Ø"/>
            </a:pPr>
            <a:r>
              <a:rPr lang="en-US" sz="2000" dirty="0">
                <a:latin typeface="Segoe UI" panose="020B0502040204020203" pitchFamily="34" charset="0"/>
                <a:cs typeface="Segoe UI" panose="020B0502040204020203" pitchFamily="34" charset="0"/>
              </a:rPr>
              <a:t>This topic will be addressed in future meetings and documentation</a:t>
            </a:r>
          </a:p>
        </p:txBody>
      </p:sp>
    </p:spTree>
    <p:extLst>
      <p:ext uri="{BB962C8B-B14F-4D97-AF65-F5344CB8AC3E}">
        <p14:creationId xmlns:p14="http://schemas.microsoft.com/office/powerpoint/2010/main" val="29940199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A8F0D0-5C53-EE7F-0C1D-A2DE7A1BF12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A112F4E3-D39A-694F-16FB-92A04221ACF2}"/>
              </a:ext>
            </a:extLst>
          </p:cNvPr>
          <p:cNvSpPr txBox="1"/>
          <p:nvPr/>
        </p:nvSpPr>
        <p:spPr>
          <a:xfrm>
            <a:off x="3082391" y="229682"/>
            <a:ext cx="8882447" cy="646331"/>
          </a:xfrm>
          <a:prstGeom prst="rect">
            <a:avLst/>
          </a:prstGeom>
          <a:noFill/>
        </p:spPr>
        <p:txBody>
          <a:bodyPr wrap="square">
            <a:spAutoFit/>
          </a:bodyPr>
          <a:lstStyle/>
          <a:p>
            <a:pPr lvl="0" algn="ctr">
              <a:defRPr/>
            </a:pPr>
            <a:r>
              <a:rPr kumimoji="0" lang="en-US" sz="3600" b="0" i="0" u="none" strike="noStrike" kern="1200" cap="none" spc="0" normalizeH="0" baseline="0" noProof="0" dirty="0">
                <a:ln>
                  <a:noFill/>
                </a:ln>
                <a:solidFill>
                  <a:schemeClr val="bg2"/>
                </a:solidFill>
                <a:effectLst/>
                <a:uLnTx/>
                <a:uFillTx/>
                <a:latin typeface="Segoe UI" panose="020B0502040204020203" pitchFamily="34" charset="0"/>
                <a:ea typeface="+mn-ea"/>
                <a:cs typeface="Segoe UI" panose="020B0502040204020203" pitchFamily="34" charset="0"/>
              </a:rPr>
              <a:t>Section 20: Dormant Status</a:t>
            </a:r>
          </a:p>
        </p:txBody>
      </p:sp>
      <p:sp>
        <p:nvSpPr>
          <p:cNvPr id="6" name="TextBox 5">
            <a:extLst>
              <a:ext uri="{FF2B5EF4-FFF2-40B4-BE49-F238E27FC236}">
                <a16:creationId xmlns:a16="http://schemas.microsoft.com/office/drawing/2014/main" id="{9BA233E0-4B57-BAB7-7A0C-CA85DAFC2601}"/>
              </a:ext>
            </a:extLst>
          </p:cNvPr>
          <p:cNvSpPr txBox="1"/>
          <p:nvPr/>
        </p:nvSpPr>
        <p:spPr>
          <a:xfrm>
            <a:off x="937523" y="2136339"/>
            <a:ext cx="10316954" cy="2585323"/>
          </a:xfrm>
          <a:prstGeom prst="rect">
            <a:avLst/>
          </a:prstGeom>
          <a:noFill/>
        </p:spPr>
        <p:txBody>
          <a:bodyPr wrap="square">
            <a:spAutoFit/>
          </a:bodyPr>
          <a:lstStyle/>
          <a:p>
            <a:r>
              <a:rPr lang="en-US" b="1" dirty="0"/>
              <a:t>A.1.40 DORMANT STATUS </a:t>
            </a:r>
            <a:endParaRPr lang="en-US" dirty="0"/>
          </a:p>
          <a:p>
            <a:r>
              <a:rPr lang="en-US" dirty="0"/>
              <a:t>Contractors not in compliance with SEWP Program Performance, underperforming, or not active for at least 12 months will first be placed in Dormant status. Not active is defined as either not responding to solicitations, market research inquiries, attending Program management meetings, and/or being found non-responsible in accordance with FAR 9.104. If Dormant Status is activated, the Contractor is not eligible to participate or compete in any subsequent task order solicitations until the Contractor is removed from Dormant Status by a SEWP Contracting Officer; however, Contractors placed in Dormant Status shall continue performance on previously awarded and active task orders.</a:t>
            </a:r>
          </a:p>
        </p:txBody>
      </p:sp>
    </p:spTree>
    <p:extLst>
      <p:ext uri="{BB962C8B-B14F-4D97-AF65-F5344CB8AC3E}">
        <p14:creationId xmlns:p14="http://schemas.microsoft.com/office/powerpoint/2010/main" val="173419971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F39FE9-CE94-CA9E-095D-60D00C7D69F4}"/>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CB3C7FC3-768A-29FD-41CF-E09C9AA103F6}"/>
              </a:ext>
            </a:extLst>
          </p:cNvPr>
          <p:cNvSpPr txBox="1"/>
          <p:nvPr/>
        </p:nvSpPr>
        <p:spPr>
          <a:xfrm>
            <a:off x="3082391" y="229682"/>
            <a:ext cx="8882447" cy="646331"/>
          </a:xfrm>
          <a:prstGeom prst="rect">
            <a:avLst/>
          </a:prstGeom>
          <a:noFill/>
        </p:spPr>
        <p:txBody>
          <a:bodyPr wrap="square">
            <a:spAutoFit/>
          </a:bodyPr>
          <a:lstStyle/>
          <a:p>
            <a:pPr lvl="0" algn="ctr">
              <a:defRPr/>
            </a:pPr>
            <a:r>
              <a:rPr kumimoji="0" lang="en-US" sz="3600" b="0" i="0" u="none" strike="noStrike" kern="1200" cap="none" spc="0" normalizeH="0" baseline="0" noProof="0" dirty="0">
                <a:ln>
                  <a:noFill/>
                </a:ln>
                <a:solidFill>
                  <a:schemeClr val="bg2"/>
                </a:solidFill>
                <a:effectLst/>
                <a:uLnTx/>
                <a:uFillTx/>
                <a:latin typeface="Segoe UI" panose="020B0502040204020203" pitchFamily="34" charset="0"/>
                <a:ea typeface="+mn-ea"/>
                <a:cs typeface="Segoe UI" panose="020B0502040204020203" pitchFamily="34" charset="0"/>
              </a:rPr>
              <a:t>Section 21: Off Ramp</a:t>
            </a:r>
          </a:p>
        </p:txBody>
      </p:sp>
      <p:sp>
        <p:nvSpPr>
          <p:cNvPr id="6" name="TextBox 5">
            <a:extLst>
              <a:ext uri="{FF2B5EF4-FFF2-40B4-BE49-F238E27FC236}">
                <a16:creationId xmlns:a16="http://schemas.microsoft.com/office/drawing/2014/main" id="{F4E08188-462B-B3A8-CBCF-7038FB30909C}"/>
              </a:ext>
            </a:extLst>
          </p:cNvPr>
          <p:cNvSpPr txBox="1"/>
          <p:nvPr/>
        </p:nvSpPr>
        <p:spPr>
          <a:xfrm>
            <a:off x="328974" y="1536174"/>
            <a:ext cx="11534052" cy="3785652"/>
          </a:xfrm>
          <a:prstGeom prst="rect">
            <a:avLst/>
          </a:prstGeom>
          <a:noFill/>
        </p:spPr>
        <p:txBody>
          <a:bodyPr wrap="square">
            <a:spAutoFit/>
          </a:bodyPr>
          <a:lstStyle/>
          <a:p>
            <a:r>
              <a:rPr lang="en-US" sz="1600" dirty="0"/>
              <a:t>NASA reserves the right to </a:t>
            </a:r>
            <a:r>
              <a:rPr lang="en-US" sz="1600" b="1" dirty="0"/>
              <a:t>Off-Ramp </a:t>
            </a:r>
            <a:r>
              <a:rPr lang="en-US" sz="1600" dirty="0"/>
              <a:t>under-performing Contractors. Contractors that are Off-Ramped have no active task orders under their SEWP Contract at the time of the Off-Ramping. All attempts for corrective action will occur with the SEWP PMO while the contractor is in Dormant status. Additional information for off ramping is located in Attachment B- Program Performance. Contractors under more than one SEWP Category will only be Off ramped from the SEWP Category where the under-performance issues have occurred. Off-ramping methods may result from one of the following conditions: </a:t>
            </a:r>
          </a:p>
          <a:p>
            <a:endParaRPr lang="en-US" sz="1600" dirty="0"/>
          </a:p>
          <a:p>
            <a:r>
              <a:rPr lang="en-US" sz="1600" dirty="0"/>
              <a:t>1. After a Contractor is placed in Dormant Status and the Contractor has completed all previously awarded task orders under SEWP. </a:t>
            </a:r>
          </a:p>
          <a:p>
            <a:r>
              <a:rPr lang="en-US" sz="1600" dirty="0"/>
              <a:t>2. Responsibility Determination IAW FAR 9.104. </a:t>
            </a:r>
          </a:p>
          <a:p>
            <a:r>
              <a:rPr lang="en-US" sz="1600" dirty="0"/>
              <a:t>3. Debarment, Suspension, or Ineligibility as defined in FAR Subpart 9.4. </a:t>
            </a:r>
          </a:p>
          <a:p>
            <a:r>
              <a:rPr lang="en-US" sz="1600" dirty="0"/>
              <a:t>4. Contractor who fails to meet the requirements of performance, deliverables, or SEWP compliances (Attachment C). </a:t>
            </a:r>
          </a:p>
          <a:p>
            <a:r>
              <a:rPr lang="en-US" sz="1600" dirty="0"/>
              <a:t>5. Lack of activity with no orders within the last 12 months. </a:t>
            </a:r>
          </a:p>
          <a:p>
            <a:r>
              <a:rPr lang="en-US" sz="1600" dirty="0"/>
              <a:t>6. Partaking in any other activities which may be prohibited under the SEWP terms and conditions. </a:t>
            </a:r>
          </a:p>
          <a:p>
            <a:r>
              <a:rPr lang="en-US" sz="1600" dirty="0"/>
              <a:t>7. Novation resulting in a Contract Holder having multiple contracts within one Category. </a:t>
            </a:r>
          </a:p>
          <a:p>
            <a:r>
              <a:rPr lang="en-US" sz="1600" dirty="0"/>
              <a:t>8. Mutually agreed upon between the Contractor and Government.</a:t>
            </a:r>
          </a:p>
        </p:txBody>
      </p:sp>
    </p:spTree>
    <p:extLst>
      <p:ext uri="{BB962C8B-B14F-4D97-AF65-F5344CB8AC3E}">
        <p14:creationId xmlns:p14="http://schemas.microsoft.com/office/powerpoint/2010/main" val="18384890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510C2C-9C18-3573-2CED-96252FC66ECF}"/>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9FA63970-30F9-4307-B032-296D03B4DA50}"/>
              </a:ext>
            </a:extLst>
          </p:cNvPr>
          <p:cNvSpPr txBox="1"/>
          <p:nvPr/>
        </p:nvSpPr>
        <p:spPr>
          <a:xfrm>
            <a:off x="3082391" y="229682"/>
            <a:ext cx="8882447" cy="646331"/>
          </a:xfrm>
          <a:prstGeom prst="rect">
            <a:avLst/>
          </a:prstGeom>
          <a:noFill/>
        </p:spPr>
        <p:txBody>
          <a:bodyPr wrap="square">
            <a:spAutoFit/>
          </a:bodyPr>
          <a:lstStyle/>
          <a:p>
            <a:pPr lvl="0" algn="ctr">
              <a:defRPr/>
            </a:pPr>
            <a:r>
              <a:rPr kumimoji="0" lang="en-US" sz="3600" b="0" i="0" u="none" strike="noStrike" kern="1200" cap="none" spc="0" normalizeH="0" baseline="0" noProof="0" dirty="0">
                <a:ln>
                  <a:noFill/>
                </a:ln>
                <a:solidFill>
                  <a:schemeClr val="bg2"/>
                </a:solidFill>
                <a:effectLst/>
                <a:uLnTx/>
                <a:uFillTx/>
                <a:latin typeface="Segoe UI" panose="020B0502040204020203" pitchFamily="34" charset="0"/>
                <a:ea typeface="+mn-ea"/>
                <a:cs typeface="Segoe UI" panose="020B0502040204020203" pitchFamily="34" charset="0"/>
              </a:rPr>
              <a:t>Section 1: Terminology</a:t>
            </a:r>
          </a:p>
        </p:txBody>
      </p:sp>
      <p:sp>
        <p:nvSpPr>
          <p:cNvPr id="6" name="TextBox 5">
            <a:extLst>
              <a:ext uri="{FF2B5EF4-FFF2-40B4-BE49-F238E27FC236}">
                <a16:creationId xmlns:a16="http://schemas.microsoft.com/office/drawing/2014/main" id="{804E4C61-DF8C-CC7A-6FA5-248E6CD55BC8}"/>
              </a:ext>
            </a:extLst>
          </p:cNvPr>
          <p:cNvSpPr txBox="1"/>
          <p:nvPr/>
        </p:nvSpPr>
        <p:spPr>
          <a:xfrm>
            <a:off x="1747520" y="3075057"/>
            <a:ext cx="8696960" cy="707886"/>
          </a:xfrm>
          <a:prstGeom prst="rect">
            <a:avLst/>
          </a:prstGeom>
          <a:noFill/>
        </p:spPr>
        <p:txBody>
          <a:bodyPr wrap="square">
            <a:spAutoFit/>
          </a:bodyPr>
          <a:lstStyle/>
          <a:p>
            <a:pPr marL="285750" indent="-285750">
              <a:buFont typeface="Wingdings" panose="05000000000000000000" pitchFamily="2" charset="2"/>
              <a:buChar char="Ø"/>
            </a:pPr>
            <a:r>
              <a:rPr lang="en-US" sz="2000" dirty="0">
                <a:latin typeface="Segoe UI" panose="020B0502040204020203" pitchFamily="34" charset="0"/>
                <a:cs typeface="Segoe UI" panose="020B0502040204020203" pitchFamily="34" charset="0"/>
              </a:rPr>
              <a:t>This section is a repeat of the terminology provided with the initial webinar and is included in the “Auxiliary Document”</a:t>
            </a:r>
          </a:p>
        </p:txBody>
      </p:sp>
    </p:spTree>
    <p:extLst>
      <p:ext uri="{BB962C8B-B14F-4D97-AF65-F5344CB8AC3E}">
        <p14:creationId xmlns:p14="http://schemas.microsoft.com/office/powerpoint/2010/main" val="37666163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491EE1-32A5-E140-DF58-C9AD6F9BEB9E}"/>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B6E18AD3-495B-2348-1AB0-F4DB60ACE033}"/>
              </a:ext>
            </a:extLst>
          </p:cNvPr>
          <p:cNvSpPr txBox="1"/>
          <p:nvPr/>
        </p:nvSpPr>
        <p:spPr>
          <a:xfrm>
            <a:off x="3082391" y="229682"/>
            <a:ext cx="8882447" cy="646331"/>
          </a:xfrm>
          <a:prstGeom prst="rect">
            <a:avLst/>
          </a:prstGeom>
          <a:noFill/>
        </p:spPr>
        <p:txBody>
          <a:bodyPr wrap="square">
            <a:spAutoFit/>
          </a:bodyPr>
          <a:lstStyle/>
          <a:p>
            <a:pPr lvl="0" algn="ctr">
              <a:defRPr/>
            </a:pPr>
            <a:r>
              <a:rPr kumimoji="0" lang="fr-FR" sz="3600" b="0" i="0" u="none" strike="noStrike" kern="1200" cap="none" spc="0" normalizeH="0" baseline="0" noProof="0" dirty="0">
                <a:ln>
                  <a:noFill/>
                </a:ln>
                <a:solidFill>
                  <a:schemeClr val="bg2"/>
                </a:solidFill>
                <a:effectLst/>
                <a:uLnTx/>
                <a:uFillTx/>
                <a:latin typeface="Segoe UI" panose="020B0502040204020203" pitchFamily="34" charset="0"/>
                <a:ea typeface="+mn-ea"/>
                <a:cs typeface="Segoe UI" panose="020B0502040204020203" pitchFamily="34" charset="0"/>
              </a:rPr>
              <a:t>Section 2: </a:t>
            </a:r>
            <a:r>
              <a:rPr kumimoji="0" lang="fr-FR" sz="3600" b="0" i="0" u="none" strike="noStrike" kern="1200" cap="none" spc="0" normalizeH="0" baseline="0" noProof="0" dirty="0" err="1">
                <a:ln>
                  <a:noFill/>
                </a:ln>
                <a:solidFill>
                  <a:schemeClr val="bg2"/>
                </a:solidFill>
                <a:effectLst/>
                <a:uLnTx/>
                <a:uFillTx/>
                <a:latin typeface="Segoe UI" panose="020B0502040204020203" pitchFamily="34" charset="0"/>
                <a:ea typeface="+mn-ea"/>
                <a:cs typeface="Segoe UI" panose="020B0502040204020203" pitchFamily="34" charset="0"/>
              </a:rPr>
              <a:t>External</a:t>
            </a:r>
            <a:r>
              <a:rPr kumimoji="0" lang="fr-FR" sz="3600" b="0" i="0" u="none" strike="noStrike" kern="1200" cap="none" spc="0" normalizeH="0" baseline="0" noProof="0" dirty="0">
                <a:ln>
                  <a:noFill/>
                </a:ln>
                <a:solidFill>
                  <a:schemeClr val="bg2"/>
                </a:solidFill>
                <a:effectLst/>
                <a:uLnTx/>
                <a:uFillTx/>
                <a:latin typeface="Segoe UI" panose="020B0502040204020203" pitchFamily="34" charset="0"/>
                <a:ea typeface="+mn-ea"/>
                <a:cs typeface="Segoe UI" panose="020B0502040204020203" pitchFamily="34" charset="0"/>
              </a:rPr>
              <a:t> Communication </a:t>
            </a:r>
            <a:r>
              <a:rPr kumimoji="0" lang="fr-FR" sz="3600" b="0" i="0" u="none" strike="noStrike" kern="1200" cap="none" spc="0" normalizeH="0" baseline="0" noProof="0" dirty="0" err="1">
                <a:ln>
                  <a:noFill/>
                </a:ln>
                <a:solidFill>
                  <a:schemeClr val="bg2"/>
                </a:solidFill>
                <a:effectLst/>
                <a:uLnTx/>
                <a:uFillTx/>
                <a:latin typeface="Segoe UI" panose="020B0502040204020203" pitchFamily="34" charset="0"/>
                <a:ea typeface="+mn-ea"/>
                <a:cs typeface="Segoe UI" panose="020B0502040204020203" pitchFamily="34" charset="0"/>
              </a:rPr>
              <a:t>Paths</a:t>
            </a:r>
            <a:endParaRPr kumimoji="0" lang="en-US" sz="3600" b="0" i="0" u="none" strike="noStrike" kern="1200" cap="none" spc="0" normalizeH="0" baseline="0" noProof="0" dirty="0">
              <a:ln>
                <a:noFill/>
              </a:ln>
              <a:solidFill>
                <a:schemeClr val="bg2"/>
              </a:solidFill>
              <a:effectLst/>
              <a:uLnTx/>
              <a:uFillTx/>
              <a:latin typeface="Segoe UI" panose="020B0502040204020203" pitchFamily="34" charset="0"/>
              <a:ea typeface="+mn-ea"/>
              <a:cs typeface="Segoe UI" panose="020B0502040204020203" pitchFamily="34" charset="0"/>
            </a:endParaRPr>
          </a:p>
        </p:txBody>
      </p:sp>
      <p:sp>
        <p:nvSpPr>
          <p:cNvPr id="6" name="TextBox 5">
            <a:extLst>
              <a:ext uri="{FF2B5EF4-FFF2-40B4-BE49-F238E27FC236}">
                <a16:creationId xmlns:a16="http://schemas.microsoft.com/office/drawing/2014/main" id="{0E397629-57F6-AC79-7FEC-7A05326E5F8C}"/>
              </a:ext>
            </a:extLst>
          </p:cNvPr>
          <p:cNvSpPr txBox="1"/>
          <p:nvPr/>
        </p:nvSpPr>
        <p:spPr>
          <a:xfrm>
            <a:off x="1080289" y="2474893"/>
            <a:ext cx="10031423" cy="1908215"/>
          </a:xfrm>
          <a:prstGeom prst="rect">
            <a:avLst/>
          </a:prstGeom>
          <a:noFill/>
        </p:spPr>
        <p:txBody>
          <a:bodyPr wrap="square">
            <a:spAutoFit/>
          </a:bodyPr>
          <a:lstStyle/>
          <a:p>
            <a:pPr marL="285750" indent="-285750">
              <a:buFont typeface="Wingdings" panose="05000000000000000000" pitchFamily="2" charset="2"/>
              <a:buChar char="Ø"/>
            </a:pPr>
            <a:r>
              <a:rPr lang="en-US" sz="2000" dirty="0">
                <a:latin typeface="Segoe UI" panose="020B0502040204020203" pitchFamily="34" charset="0"/>
                <a:cs typeface="Segoe UI" panose="020B0502040204020203" pitchFamily="34" charset="0"/>
              </a:rPr>
              <a:t>This section is primarily  a repeat of the information provided with the initial webinar</a:t>
            </a:r>
          </a:p>
          <a:p>
            <a:pPr marL="285750" indent="-285750">
              <a:buFont typeface="Wingdings" panose="05000000000000000000" pitchFamily="2" charset="2"/>
              <a:buChar char="Ø"/>
            </a:pPr>
            <a:r>
              <a:rPr lang="en-US" sz="2000" dirty="0">
                <a:latin typeface="Segoe UI" panose="020B0502040204020203" pitchFamily="34" charset="0"/>
                <a:cs typeface="Segoe UI" panose="020B0502040204020203" pitchFamily="34" charset="0"/>
              </a:rPr>
              <a:t>Note that NASA does not refer or endorse any outside consultants or companies to assist Contract Holders (CHs)</a:t>
            </a:r>
          </a:p>
          <a:p>
            <a:pPr marL="742950" lvl="1" indent="-285750">
              <a:buFont typeface="Wingdings" panose="05000000000000000000" pitchFamily="2" charset="2"/>
              <a:buChar char="Ø"/>
            </a:pPr>
            <a:r>
              <a:rPr lang="en-US" sz="2000" dirty="0">
                <a:latin typeface="Segoe UI" panose="020B0502040204020203" pitchFamily="34" charset="0"/>
                <a:cs typeface="Segoe UI" panose="020B0502040204020203" pitchFamily="34" charset="0"/>
              </a:rPr>
              <a:t>NASA does recommend due diligence particularly concerning SEWP experience</a:t>
            </a:r>
          </a:p>
          <a:p>
            <a:pPr marL="285750" indent="-285750">
              <a:buFont typeface="Wingdings" panose="05000000000000000000" pitchFamily="2" charset="2"/>
              <a:buChar char="Ø"/>
            </a:pPr>
            <a:r>
              <a:rPr lang="en-US" sz="2000" dirty="0">
                <a:latin typeface="Segoe UI" panose="020B0502040204020203" pitchFamily="34" charset="0"/>
                <a:cs typeface="Segoe UI" panose="020B0502040204020203" pitchFamily="34" charset="0"/>
              </a:rPr>
              <a:t>Ensure your firewall has fully whitelisted all emails for </a:t>
            </a:r>
            <a:r>
              <a:rPr lang="en-US" dirty="0"/>
              <a:t>@sewp.nasa.gov or @nasa.gov domains</a:t>
            </a:r>
            <a:endParaRPr lang="en-US" sz="20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3207301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8022EF-2814-9370-EDEF-B7C3E3357658}"/>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3213DDAE-AB27-110E-A7BB-343BFA478F0B}"/>
              </a:ext>
            </a:extLst>
          </p:cNvPr>
          <p:cNvSpPr txBox="1"/>
          <p:nvPr/>
        </p:nvSpPr>
        <p:spPr>
          <a:xfrm>
            <a:off x="3082391" y="229682"/>
            <a:ext cx="8882447" cy="646331"/>
          </a:xfrm>
          <a:prstGeom prst="rect">
            <a:avLst/>
          </a:prstGeom>
          <a:noFill/>
        </p:spPr>
        <p:txBody>
          <a:bodyPr wrap="square">
            <a:spAutoFit/>
          </a:bodyPr>
          <a:lstStyle/>
          <a:p>
            <a:pPr lvl="0" algn="ctr">
              <a:defRPr/>
            </a:pPr>
            <a:r>
              <a:rPr kumimoji="0" lang="en-US" sz="3600" b="0" i="0" u="none" strike="noStrike" kern="1200" cap="none" spc="0" normalizeH="0" baseline="0" noProof="0" dirty="0">
                <a:ln>
                  <a:noFill/>
                </a:ln>
                <a:solidFill>
                  <a:schemeClr val="bg2"/>
                </a:solidFill>
                <a:effectLst/>
                <a:uLnTx/>
                <a:uFillTx/>
                <a:latin typeface="Segoe UI" panose="020B0502040204020203" pitchFamily="34" charset="0"/>
                <a:ea typeface="+mn-ea"/>
                <a:cs typeface="Segoe UI" panose="020B0502040204020203" pitchFamily="34" charset="0"/>
              </a:rPr>
              <a:t>Section 3: General Usage Information</a:t>
            </a:r>
          </a:p>
        </p:txBody>
      </p:sp>
      <p:sp>
        <p:nvSpPr>
          <p:cNvPr id="6" name="TextBox 5">
            <a:extLst>
              <a:ext uri="{FF2B5EF4-FFF2-40B4-BE49-F238E27FC236}">
                <a16:creationId xmlns:a16="http://schemas.microsoft.com/office/drawing/2014/main" id="{E178A303-B10E-5ED0-3640-11B7C99C78C0}"/>
              </a:ext>
            </a:extLst>
          </p:cNvPr>
          <p:cNvSpPr txBox="1"/>
          <p:nvPr/>
        </p:nvSpPr>
        <p:spPr>
          <a:xfrm>
            <a:off x="1180861" y="1720840"/>
            <a:ext cx="9830279" cy="3416320"/>
          </a:xfrm>
          <a:prstGeom prst="rect">
            <a:avLst/>
          </a:prstGeom>
          <a:noFill/>
        </p:spPr>
        <p:txBody>
          <a:bodyPr wrap="square">
            <a:spAutoFit/>
          </a:bodyPr>
          <a:lstStyle/>
          <a:p>
            <a:pPr marL="285750" lvl="0" indent="-285750">
              <a:buFont typeface="Wingdings" panose="05000000000000000000" pitchFamily="2" charset="2"/>
              <a:buChar char="Ø"/>
            </a:pPr>
            <a:r>
              <a:rPr lang="en-US" dirty="0"/>
              <a:t>SEWP V’s FY 25 obligated value was $12B; currently over 18% ahead in FY26</a:t>
            </a:r>
          </a:p>
          <a:p>
            <a:pPr marL="285750" lvl="0" indent="-285750">
              <a:buFont typeface="Wingdings" panose="05000000000000000000" pitchFamily="2" charset="2"/>
              <a:buChar char="Ø"/>
            </a:pPr>
            <a:r>
              <a:rPr lang="en-US" dirty="0"/>
              <a:t>Total value to date for SEWP V:  $88 Billion</a:t>
            </a:r>
          </a:p>
          <a:p>
            <a:pPr marL="285750" lvl="0" indent="-285750">
              <a:buFont typeface="Wingdings" panose="05000000000000000000" pitchFamily="2" charset="2"/>
              <a:buChar char="Ø"/>
            </a:pPr>
            <a:r>
              <a:rPr lang="en-US" dirty="0"/>
              <a:t>Used by every Government Agency. </a:t>
            </a:r>
          </a:p>
          <a:p>
            <a:pPr marL="285750" lvl="0" indent="-285750">
              <a:buFont typeface="Wingdings" panose="05000000000000000000" pitchFamily="2" charset="2"/>
              <a:buChar char="Ø"/>
            </a:pPr>
            <a:r>
              <a:rPr lang="en-US" dirty="0"/>
              <a:t>In FY25 the top 5 were:</a:t>
            </a:r>
          </a:p>
          <a:p>
            <a:pPr marL="742950" lvl="1" indent="-285750">
              <a:buFont typeface="Wingdings" panose="05000000000000000000" pitchFamily="2" charset="2"/>
              <a:buChar char="Ø"/>
            </a:pPr>
            <a:r>
              <a:rPr lang="en-US" dirty="0"/>
              <a:t>Department of Defense (including Navy, Air Force and Army)</a:t>
            </a:r>
          </a:p>
          <a:p>
            <a:pPr marL="742950" lvl="1" indent="-285750">
              <a:buFont typeface="Wingdings" panose="05000000000000000000" pitchFamily="2" charset="2"/>
              <a:buChar char="Ø"/>
            </a:pPr>
            <a:r>
              <a:rPr lang="en-US" dirty="0"/>
              <a:t>Department of Homeland Security</a:t>
            </a:r>
          </a:p>
          <a:p>
            <a:pPr marL="742950" lvl="1" indent="-285750">
              <a:buFont typeface="Wingdings" panose="05000000000000000000" pitchFamily="2" charset="2"/>
              <a:buChar char="Ø"/>
            </a:pPr>
            <a:r>
              <a:rPr lang="en-US" dirty="0"/>
              <a:t>Department of Justice</a:t>
            </a:r>
          </a:p>
          <a:p>
            <a:pPr marL="742950" lvl="1" indent="-285750">
              <a:buFont typeface="Wingdings" panose="05000000000000000000" pitchFamily="2" charset="2"/>
              <a:buChar char="Ø"/>
            </a:pPr>
            <a:r>
              <a:rPr lang="en-US" dirty="0"/>
              <a:t>Department of the Treasury</a:t>
            </a:r>
          </a:p>
          <a:p>
            <a:pPr marL="742950" lvl="1" indent="-285750">
              <a:buFont typeface="Wingdings" panose="05000000000000000000" pitchFamily="2" charset="2"/>
              <a:buChar char="Ø"/>
            </a:pPr>
            <a:r>
              <a:rPr lang="en-US" dirty="0"/>
              <a:t>Department of Veterans Affairs</a:t>
            </a:r>
          </a:p>
          <a:p>
            <a:pPr marL="285750" lvl="0" indent="-285750">
              <a:buFont typeface="Wingdings" panose="05000000000000000000" pitchFamily="2" charset="2"/>
              <a:buChar char="Ø"/>
            </a:pPr>
            <a:r>
              <a:rPr lang="en-US" dirty="0"/>
              <a:t>30,000 Active Customers (50+ added daily)</a:t>
            </a:r>
          </a:p>
          <a:p>
            <a:pPr marL="285750" lvl="0" indent="-285750">
              <a:buFont typeface="Wingdings" panose="05000000000000000000" pitchFamily="2" charset="2"/>
              <a:buChar char="Ø"/>
            </a:pPr>
            <a:r>
              <a:rPr lang="en-US" dirty="0"/>
              <a:t>FY25: 51,000 contract actions (new order and modifications to existing orders)</a:t>
            </a:r>
          </a:p>
          <a:p>
            <a:pPr marL="285750" lvl="0" indent="-285750">
              <a:buFont typeface="Wingdings" panose="05000000000000000000" pitchFamily="2" charset="2"/>
              <a:buChar char="Ø"/>
            </a:pPr>
            <a:r>
              <a:rPr lang="en-US" dirty="0"/>
              <a:t>Average 2,700 RFQs monthly; Peak of over 4,000 in July</a:t>
            </a:r>
          </a:p>
        </p:txBody>
      </p:sp>
    </p:spTree>
    <p:extLst>
      <p:ext uri="{BB962C8B-B14F-4D97-AF65-F5344CB8AC3E}">
        <p14:creationId xmlns:p14="http://schemas.microsoft.com/office/powerpoint/2010/main" val="37705930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50C920-F8C2-2068-ED5F-B628C9A57142}"/>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62BDAA2C-B580-5EEF-7273-A3A487AE619F}"/>
              </a:ext>
            </a:extLst>
          </p:cNvPr>
          <p:cNvSpPr txBox="1"/>
          <p:nvPr/>
        </p:nvSpPr>
        <p:spPr>
          <a:xfrm>
            <a:off x="3082391" y="229682"/>
            <a:ext cx="8882447" cy="646331"/>
          </a:xfrm>
          <a:prstGeom prst="rect">
            <a:avLst/>
          </a:prstGeom>
          <a:noFill/>
        </p:spPr>
        <p:txBody>
          <a:bodyPr wrap="square">
            <a:spAutoFit/>
          </a:bodyPr>
          <a:lstStyle/>
          <a:p>
            <a:pPr lvl="0" algn="ctr">
              <a:defRPr/>
            </a:pPr>
            <a:r>
              <a:rPr kumimoji="0" lang="en-US" sz="3600" b="0" i="0" u="none" strike="noStrike" kern="1200" cap="none" spc="0" normalizeH="0" baseline="0" noProof="0" dirty="0">
                <a:ln>
                  <a:noFill/>
                </a:ln>
                <a:solidFill>
                  <a:schemeClr val="bg2"/>
                </a:solidFill>
                <a:effectLst/>
                <a:uLnTx/>
                <a:uFillTx/>
                <a:latin typeface="Segoe UI" panose="020B0502040204020203" pitchFamily="34" charset="0"/>
                <a:ea typeface="+mn-ea"/>
                <a:cs typeface="Segoe UI" panose="020B0502040204020203" pitchFamily="34" charset="0"/>
              </a:rPr>
              <a:t>Section 4: Categories and Scope</a:t>
            </a:r>
          </a:p>
        </p:txBody>
      </p:sp>
      <p:sp>
        <p:nvSpPr>
          <p:cNvPr id="6" name="TextBox 5">
            <a:extLst>
              <a:ext uri="{FF2B5EF4-FFF2-40B4-BE49-F238E27FC236}">
                <a16:creationId xmlns:a16="http://schemas.microsoft.com/office/drawing/2014/main" id="{46D60EE5-261E-D5BA-C07E-789A58D03778}"/>
              </a:ext>
            </a:extLst>
          </p:cNvPr>
          <p:cNvSpPr txBox="1"/>
          <p:nvPr/>
        </p:nvSpPr>
        <p:spPr>
          <a:xfrm>
            <a:off x="1162269" y="1920895"/>
            <a:ext cx="9867462" cy="3016210"/>
          </a:xfrm>
          <a:prstGeom prst="rect">
            <a:avLst/>
          </a:prstGeom>
          <a:noFill/>
        </p:spPr>
        <p:txBody>
          <a:bodyPr wrap="square">
            <a:spAutoFit/>
          </a:bodyPr>
          <a:lstStyle/>
          <a:p>
            <a:pPr marL="285750" lvl="0" indent="-285750">
              <a:buFont typeface="Wingdings" panose="05000000000000000000" pitchFamily="2" charset="2"/>
              <a:buChar char="Ø"/>
            </a:pPr>
            <a:r>
              <a:rPr lang="en-US" dirty="0"/>
              <a:t>Each Category is separate with its own scope and slate of Contract Holders</a:t>
            </a:r>
          </a:p>
          <a:p>
            <a:pPr marL="285750" lvl="0" indent="-285750">
              <a:buFont typeface="Wingdings" panose="05000000000000000000" pitchFamily="2" charset="2"/>
              <a:buChar char="Ø"/>
            </a:pPr>
            <a:r>
              <a:rPr lang="en-US" dirty="0"/>
              <a:t>An updated version of Exhibit 4 will be provided.  CHs will indicate any small business designations by NAICs code in Exhibit 4.</a:t>
            </a:r>
          </a:p>
          <a:p>
            <a:pPr marL="742950" lvl="1" indent="-285750">
              <a:buFont typeface="Wingdings" panose="05000000000000000000" pitchFamily="2" charset="2"/>
              <a:buChar char="Ø"/>
            </a:pPr>
            <a:r>
              <a:rPr lang="en-US" sz="1600" dirty="0"/>
              <a:t>NASA will verify submitted information</a:t>
            </a:r>
          </a:p>
          <a:p>
            <a:pPr marL="742950" lvl="1" indent="-285750">
              <a:buFont typeface="Wingdings" panose="05000000000000000000" pitchFamily="2" charset="2"/>
              <a:buChar char="Ø"/>
            </a:pPr>
            <a:r>
              <a:rPr lang="en-US" sz="1600" dirty="0"/>
              <a:t>CH business size in Exhibit 4 for Contract level NAICs code is the default size</a:t>
            </a:r>
          </a:p>
          <a:p>
            <a:pPr marL="742950" lvl="1" indent="-285750">
              <a:buFont typeface="Wingdings" panose="05000000000000000000" pitchFamily="2" charset="2"/>
              <a:buChar char="Ø"/>
            </a:pPr>
            <a:r>
              <a:rPr lang="en-US" sz="1600" dirty="0"/>
              <a:t>Requests availability are determined by customer beginning with selection of Category, NAICS and business size</a:t>
            </a:r>
          </a:p>
          <a:p>
            <a:pPr marL="285750" lvl="0" indent="-285750">
              <a:buFont typeface="Wingdings" panose="05000000000000000000" pitchFamily="2" charset="2"/>
              <a:buChar char="Ø"/>
            </a:pPr>
            <a:r>
              <a:rPr lang="en-US" dirty="0"/>
              <a:t>COTs Software is a Product</a:t>
            </a:r>
          </a:p>
          <a:p>
            <a:pPr marL="742950" lvl="1" indent="-285750">
              <a:buFont typeface="Wingdings" panose="05000000000000000000" pitchFamily="2" charset="2"/>
              <a:buChar char="Ø"/>
            </a:pPr>
            <a:r>
              <a:rPr lang="en-US" dirty="0"/>
              <a:t>Software development is a service</a:t>
            </a:r>
          </a:p>
          <a:p>
            <a:pPr marL="285750" lvl="0" indent="-285750">
              <a:buFont typeface="Wingdings" panose="05000000000000000000" pitchFamily="2" charset="2"/>
              <a:buChar char="Ø"/>
            </a:pPr>
            <a:r>
              <a:rPr lang="en-US" dirty="0"/>
              <a:t>Theoretical scope questions will not be responded to.</a:t>
            </a:r>
          </a:p>
          <a:p>
            <a:pPr marL="742950" lvl="1" indent="-285750">
              <a:buFont typeface="Wingdings" panose="05000000000000000000" pitchFamily="2" charset="2"/>
              <a:buChar char="Ø"/>
            </a:pPr>
            <a:r>
              <a:rPr lang="en-US" dirty="0"/>
              <a:t>Customers with scope questions can submit their requirement to help@sewp.nasa.gov </a:t>
            </a:r>
            <a:endParaRPr lang="en-US" sz="1600" dirty="0"/>
          </a:p>
        </p:txBody>
      </p:sp>
    </p:spTree>
    <p:extLst>
      <p:ext uri="{BB962C8B-B14F-4D97-AF65-F5344CB8AC3E}">
        <p14:creationId xmlns:p14="http://schemas.microsoft.com/office/powerpoint/2010/main" val="14896810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66C419-9C16-92FC-E20F-8303FF140CDC}"/>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E33A6BBE-4FE3-8CA0-10FE-8E01F19C0876}"/>
              </a:ext>
            </a:extLst>
          </p:cNvPr>
          <p:cNvSpPr txBox="1"/>
          <p:nvPr/>
        </p:nvSpPr>
        <p:spPr>
          <a:xfrm>
            <a:off x="3082391" y="91660"/>
            <a:ext cx="8882447" cy="1077218"/>
          </a:xfrm>
          <a:prstGeom prst="rect">
            <a:avLst/>
          </a:prstGeom>
          <a:noFill/>
        </p:spPr>
        <p:txBody>
          <a:bodyPr wrap="square">
            <a:spAutoFit/>
          </a:bodyPr>
          <a:lstStyle/>
          <a:p>
            <a:pPr lvl="0" algn="ctr">
              <a:defRPr/>
            </a:pPr>
            <a:r>
              <a:rPr kumimoji="0" lang="en-US" sz="3200" b="0" i="0" u="none" strike="noStrike" kern="1200" cap="none" spc="0" normalizeH="0" baseline="0" noProof="0" dirty="0">
                <a:ln>
                  <a:noFill/>
                </a:ln>
                <a:solidFill>
                  <a:schemeClr val="bg2"/>
                </a:solidFill>
                <a:effectLst/>
                <a:uLnTx/>
                <a:uFillTx/>
                <a:latin typeface="Segoe UI" panose="020B0502040204020203" pitchFamily="34" charset="0"/>
                <a:ea typeface="+mn-ea"/>
                <a:cs typeface="Segoe UI" panose="020B0502040204020203" pitchFamily="34" charset="0"/>
              </a:rPr>
              <a:t>Section 5: Upcoming Webinars and In Person Meeting</a:t>
            </a:r>
          </a:p>
        </p:txBody>
      </p:sp>
      <p:sp>
        <p:nvSpPr>
          <p:cNvPr id="6" name="TextBox 5">
            <a:extLst>
              <a:ext uri="{FF2B5EF4-FFF2-40B4-BE49-F238E27FC236}">
                <a16:creationId xmlns:a16="http://schemas.microsoft.com/office/drawing/2014/main" id="{0F87E2EC-8974-D29A-B05F-0120411D964A}"/>
              </a:ext>
            </a:extLst>
          </p:cNvPr>
          <p:cNvSpPr txBox="1"/>
          <p:nvPr/>
        </p:nvSpPr>
        <p:spPr>
          <a:xfrm>
            <a:off x="1326231" y="2213283"/>
            <a:ext cx="9539539" cy="2431435"/>
          </a:xfrm>
          <a:prstGeom prst="rect">
            <a:avLst/>
          </a:prstGeom>
          <a:noFill/>
        </p:spPr>
        <p:txBody>
          <a:bodyPr wrap="square">
            <a:spAutoFit/>
          </a:bodyPr>
          <a:lstStyle/>
          <a:p>
            <a:pPr marL="285750" indent="-285750">
              <a:buFont typeface="Wingdings" panose="05000000000000000000" pitchFamily="2" charset="2"/>
              <a:buChar char="Ø"/>
            </a:pPr>
            <a:r>
              <a:rPr lang="en-US" sz="2000" dirty="0">
                <a:latin typeface="Segoe UI" panose="020B0502040204020203" pitchFamily="34" charset="0"/>
                <a:cs typeface="Segoe UI" panose="020B0502040204020203" pitchFamily="34" charset="0"/>
              </a:rPr>
              <a:t>In depth Webinars are planned in upcoming weeks and months</a:t>
            </a:r>
          </a:p>
          <a:p>
            <a:pPr marL="285750" indent="-285750">
              <a:buFont typeface="Wingdings" panose="05000000000000000000" pitchFamily="2" charset="2"/>
              <a:buChar char="Ø"/>
            </a:pPr>
            <a:r>
              <a:rPr lang="en-US" dirty="0"/>
              <a:t>In-Person Kickoff meeting is Nov 2-4, 2026, in Louisville, Kentucky. </a:t>
            </a:r>
          </a:p>
          <a:p>
            <a:pPr marL="742950" lvl="1" indent="-285750">
              <a:buFont typeface="Wingdings" panose="05000000000000000000" pitchFamily="2" charset="2"/>
              <a:buChar char="Ø"/>
            </a:pPr>
            <a:r>
              <a:rPr lang="en-US" sz="2000" dirty="0">
                <a:latin typeface="Segoe UI" panose="020B0502040204020203" pitchFamily="34" charset="0"/>
                <a:cs typeface="Segoe UI" panose="020B0502040204020203" pitchFamily="34" charset="0"/>
              </a:rPr>
              <a:t>Election Day is that week – we encourage voter participation via early voting or mail-in voting</a:t>
            </a:r>
          </a:p>
          <a:p>
            <a:pPr marL="742950" lvl="1" indent="-285750">
              <a:buFont typeface="Wingdings" panose="05000000000000000000" pitchFamily="2" charset="2"/>
              <a:buChar char="Ø"/>
            </a:pPr>
            <a:r>
              <a:rPr lang="en-US" dirty="0"/>
              <a:t>Contract Holders are required to attend: no more than 2 attendees per CH. </a:t>
            </a:r>
          </a:p>
          <a:p>
            <a:pPr marL="742950" lvl="1" indent="-285750">
              <a:buFont typeface="Wingdings" panose="05000000000000000000" pitchFamily="2" charset="2"/>
              <a:buChar char="Ø"/>
            </a:pPr>
            <a:r>
              <a:rPr lang="en-US" dirty="0"/>
              <a:t>An attendee can represent more than one company; e.g. Prime and JV company they are aligned with.</a:t>
            </a:r>
          </a:p>
          <a:p>
            <a:pPr marL="800100" lvl="1" indent="-342900">
              <a:buFont typeface="Wingdings" panose="05000000000000000000" pitchFamily="2" charset="2"/>
              <a:buChar char="Ø"/>
            </a:pPr>
            <a:r>
              <a:rPr lang="en-US" sz="2000" dirty="0"/>
              <a:t>The registration link and hotel information will be sent in the coming weeks</a:t>
            </a:r>
            <a:endParaRPr lang="en-US" sz="20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5453269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D361B5-700F-780B-B482-130818777C8F}"/>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D7E7EB55-48F7-2523-2C16-42E5ED6E1CFF}"/>
              </a:ext>
            </a:extLst>
          </p:cNvPr>
          <p:cNvSpPr txBox="1"/>
          <p:nvPr/>
        </p:nvSpPr>
        <p:spPr>
          <a:xfrm>
            <a:off x="3082391" y="229682"/>
            <a:ext cx="8882447" cy="523220"/>
          </a:xfrm>
          <a:prstGeom prst="rect">
            <a:avLst/>
          </a:prstGeom>
          <a:noFill/>
        </p:spPr>
        <p:txBody>
          <a:bodyPr wrap="square">
            <a:spAutoFit/>
          </a:bodyPr>
          <a:lstStyle/>
          <a:p>
            <a:pPr lvl="0" algn="ctr">
              <a:defRPr/>
            </a:pPr>
            <a:r>
              <a:rPr kumimoji="0" lang="en-US" sz="2800" b="0" i="0" u="none" strike="noStrike" kern="1200" cap="none" spc="0" normalizeH="0" baseline="0" noProof="0" dirty="0">
                <a:ln>
                  <a:noFill/>
                </a:ln>
                <a:solidFill>
                  <a:schemeClr val="bg2"/>
                </a:solidFill>
                <a:effectLst/>
                <a:uLnTx/>
                <a:uFillTx/>
                <a:latin typeface="Segoe UI" panose="020B0502040204020203" pitchFamily="34" charset="0"/>
                <a:ea typeface="+mn-ea"/>
                <a:cs typeface="Segoe UI" panose="020B0502040204020203" pitchFamily="34" charset="0"/>
              </a:rPr>
              <a:t>Section 6: PM/DPM/Program Office Interaction (1 of 2)</a:t>
            </a:r>
            <a:endParaRPr kumimoji="0" lang="en-US" sz="3200" b="0" i="0" u="none" strike="noStrike" kern="1200" cap="none" spc="0" normalizeH="0" baseline="0" noProof="0" dirty="0">
              <a:ln>
                <a:noFill/>
              </a:ln>
              <a:solidFill>
                <a:schemeClr val="bg2"/>
              </a:solidFill>
              <a:effectLst/>
              <a:uLnTx/>
              <a:uFillTx/>
              <a:latin typeface="Segoe UI" panose="020B0502040204020203" pitchFamily="34" charset="0"/>
              <a:ea typeface="+mn-ea"/>
              <a:cs typeface="Segoe UI" panose="020B0502040204020203" pitchFamily="34" charset="0"/>
            </a:endParaRPr>
          </a:p>
        </p:txBody>
      </p:sp>
      <p:sp>
        <p:nvSpPr>
          <p:cNvPr id="6" name="TextBox 5">
            <a:extLst>
              <a:ext uri="{FF2B5EF4-FFF2-40B4-BE49-F238E27FC236}">
                <a16:creationId xmlns:a16="http://schemas.microsoft.com/office/drawing/2014/main" id="{13406A53-09CD-1536-508F-9A4ADBE4853C}"/>
              </a:ext>
            </a:extLst>
          </p:cNvPr>
          <p:cNvSpPr txBox="1"/>
          <p:nvPr/>
        </p:nvSpPr>
        <p:spPr>
          <a:xfrm>
            <a:off x="423567" y="1597730"/>
            <a:ext cx="11344866" cy="3662541"/>
          </a:xfrm>
          <a:prstGeom prst="rect">
            <a:avLst/>
          </a:prstGeom>
          <a:noFill/>
        </p:spPr>
        <p:txBody>
          <a:bodyPr wrap="square">
            <a:spAutoFit/>
          </a:bodyPr>
          <a:lstStyle/>
          <a:p>
            <a:pPr marL="285750" indent="-285750">
              <a:buFont typeface="Wingdings" panose="05000000000000000000" pitchFamily="2" charset="2"/>
              <a:buChar char="Ø"/>
            </a:pPr>
            <a:r>
              <a:rPr lang="en-US" sz="2000" dirty="0">
                <a:latin typeface="Segoe UI" panose="020B0502040204020203" pitchFamily="34" charset="0"/>
                <a:cs typeface="Segoe UI" panose="020B0502040204020203" pitchFamily="34" charset="0"/>
              </a:rPr>
              <a:t>Information on how to submit Program Manager (PM) and Deputy Program Manager (DPM) Points of Contacts will be provided</a:t>
            </a:r>
          </a:p>
          <a:p>
            <a:pPr marL="742950" lvl="1" indent="-285750">
              <a:buFont typeface="Wingdings" panose="05000000000000000000" pitchFamily="2" charset="2"/>
              <a:buChar char="Ø"/>
            </a:pPr>
            <a:r>
              <a:rPr lang="en-US" sz="2000" dirty="0">
                <a:latin typeface="Segoe UI" panose="020B0502040204020203" pitchFamily="34" charset="0"/>
                <a:cs typeface="Segoe UI" panose="020B0502040204020203" pitchFamily="34" charset="0"/>
              </a:rPr>
              <a:t>NASA does not review resumes, etc.  </a:t>
            </a:r>
          </a:p>
          <a:p>
            <a:pPr marL="285750" indent="-285750">
              <a:buFont typeface="Wingdings" panose="05000000000000000000" pitchFamily="2" charset="2"/>
              <a:buChar char="Ø"/>
            </a:pPr>
            <a:r>
              <a:rPr lang="en-US" sz="2000" dirty="0">
                <a:latin typeface="Segoe UI" panose="020B0502040204020203" pitchFamily="34" charset="0"/>
                <a:cs typeface="Segoe UI" panose="020B0502040204020203" pitchFamily="34" charset="0"/>
              </a:rPr>
              <a:t>A PM can only be a PM for one CH (UEI)</a:t>
            </a:r>
          </a:p>
          <a:p>
            <a:pPr marL="285750" indent="-285750">
              <a:buFont typeface="Wingdings" panose="05000000000000000000" pitchFamily="2" charset="2"/>
              <a:buChar char="Ø"/>
            </a:pPr>
            <a:r>
              <a:rPr lang="en-US" sz="2000" dirty="0">
                <a:latin typeface="Segoe UI" panose="020B0502040204020203" pitchFamily="34" charset="0"/>
                <a:cs typeface="Segoe UI" panose="020B0502040204020203" pitchFamily="34" charset="0"/>
              </a:rPr>
              <a:t>DPMs are not limited and a PM for one CH can be a DPM for another</a:t>
            </a:r>
          </a:p>
          <a:p>
            <a:pPr marL="285750" indent="-285750">
              <a:buFont typeface="Wingdings" panose="05000000000000000000" pitchFamily="2" charset="2"/>
              <a:buChar char="Ø"/>
            </a:pPr>
            <a:r>
              <a:rPr lang="en-US" sz="2000" dirty="0">
                <a:latin typeface="Segoe UI" panose="020B0502040204020203" pitchFamily="34" charset="0"/>
                <a:cs typeface="Segoe UI" panose="020B0502040204020203" pitchFamily="34" charset="0"/>
              </a:rPr>
              <a:t>All interactions with NASA regarding SEWP must be centered on the SEWP CHRM Team and the CH PM/DPM</a:t>
            </a:r>
          </a:p>
          <a:p>
            <a:pPr marL="285750" indent="-285750">
              <a:buFont typeface="Wingdings" panose="05000000000000000000" pitchFamily="2" charset="2"/>
              <a:buChar char="Ø"/>
            </a:pPr>
            <a:r>
              <a:rPr lang="en-US" dirty="0"/>
              <a:t>PMs and DPMs do not have to only work on their SEWP contracts.  That is a business staffing decision made by each CH.</a:t>
            </a:r>
          </a:p>
          <a:p>
            <a:pPr marL="285750" indent="-285750">
              <a:buFont typeface="Wingdings" panose="05000000000000000000" pitchFamily="2" charset="2"/>
              <a:buChar char="Ø"/>
            </a:pPr>
            <a:r>
              <a:rPr lang="en-US" dirty="0"/>
              <a:t>A PM / DPM may be an employee of an associated company (e.g. a 1099 contract administrator) </a:t>
            </a:r>
          </a:p>
          <a:p>
            <a:pPr marL="742950" lvl="1" indent="-285750">
              <a:buFont typeface="Wingdings" panose="05000000000000000000" pitchFamily="2" charset="2"/>
              <a:buChar char="Ø"/>
            </a:pPr>
            <a:r>
              <a:rPr lang="en-US" sz="2000" dirty="0">
                <a:latin typeface="Segoe UI" panose="020B0502040204020203" pitchFamily="34" charset="0"/>
                <a:cs typeface="Segoe UI" panose="020B0502040204020203" pitchFamily="34" charset="0"/>
              </a:rPr>
              <a:t>Must meet all criteria including a CH email address</a:t>
            </a:r>
          </a:p>
          <a:p>
            <a:pPr marL="285750" indent="-285750">
              <a:buFont typeface="Wingdings" panose="05000000000000000000" pitchFamily="2" charset="2"/>
              <a:buChar char="Ø"/>
            </a:pPr>
            <a:r>
              <a:rPr lang="en-US" dirty="0"/>
              <a:t>The CHOP functionality will be addressed in upcoming webinars, meetings and documentation</a:t>
            </a:r>
          </a:p>
        </p:txBody>
      </p:sp>
    </p:spTree>
    <p:extLst>
      <p:ext uri="{BB962C8B-B14F-4D97-AF65-F5344CB8AC3E}">
        <p14:creationId xmlns:p14="http://schemas.microsoft.com/office/powerpoint/2010/main" val="10019826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D5F87E-5928-9832-72B8-76647A2BDA50}"/>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2FA49BF5-6554-A561-FEC1-724AD83E9733}"/>
              </a:ext>
            </a:extLst>
          </p:cNvPr>
          <p:cNvSpPr txBox="1"/>
          <p:nvPr/>
        </p:nvSpPr>
        <p:spPr>
          <a:xfrm>
            <a:off x="3082391" y="229682"/>
            <a:ext cx="8882447" cy="523220"/>
          </a:xfrm>
          <a:prstGeom prst="rect">
            <a:avLst/>
          </a:prstGeom>
          <a:noFill/>
        </p:spPr>
        <p:txBody>
          <a:bodyPr wrap="square">
            <a:spAutoFit/>
          </a:bodyPr>
          <a:lstStyle/>
          <a:p>
            <a:pPr lvl="0" algn="ctr">
              <a:defRPr/>
            </a:pPr>
            <a:r>
              <a:rPr kumimoji="0" lang="en-US" sz="2800" b="0" i="0" u="none" strike="noStrike" kern="1200" cap="none" spc="0" normalizeH="0" baseline="0" noProof="0" dirty="0">
                <a:ln>
                  <a:noFill/>
                </a:ln>
                <a:solidFill>
                  <a:schemeClr val="bg2"/>
                </a:solidFill>
                <a:effectLst/>
                <a:uLnTx/>
                <a:uFillTx/>
                <a:latin typeface="Segoe UI" panose="020B0502040204020203" pitchFamily="34" charset="0"/>
                <a:ea typeface="+mn-ea"/>
                <a:cs typeface="Segoe UI" panose="020B0502040204020203" pitchFamily="34" charset="0"/>
              </a:rPr>
              <a:t>Section 6: PM/DPM/Program Office Interaction (2 of 2)</a:t>
            </a:r>
            <a:endParaRPr kumimoji="0" lang="en-US" sz="3200" b="0" i="0" u="none" strike="noStrike" kern="1200" cap="none" spc="0" normalizeH="0" baseline="0" noProof="0" dirty="0">
              <a:ln>
                <a:noFill/>
              </a:ln>
              <a:solidFill>
                <a:schemeClr val="bg2"/>
              </a:solidFill>
              <a:effectLst/>
              <a:uLnTx/>
              <a:uFillTx/>
              <a:latin typeface="Segoe UI" panose="020B0502040204020203" pitchFamily="34" charset="0"/>
              <a:ea typeface="+mn-ea"/>
              <a:cs typeface="Segoe UI" panose="020B0502040204020203" pitchFamily="34" charset="0"/>
            </a:endParaRPr>
          </a:p>
        </p:txBody>
      </p:sp>
      <p:sp>
        <p:nvSpPr>
          <p:cNvPr id="6" name="TextBox 5">
            <a:extLst>
              <a:ext uri="{FF2B5EF4-FFF2-40B4-BE49-F238E27FC236}">
                <a16:creationId xmlns:a16="http://schemas.microsoft.com/office/drawing/2014/main" id="{EBD6F779-E705-0B6B-1940-7A312151DF65}"/>
              </a:ext>
            </a:extLst>
          </p:cNvPr>
          <p:cNvSpPr txBox="1"/>
          <p:nvPr/>
        </p:nvSpPr>
        <p:spPr>
          <a:xfrm>
            <a:off x="1285240" y="2413338"/>
            <a:ext cx="9621520" cy="2031325"/>
          </a:xfrm>
          <a:prstGeom prst="rect">
            <a:avLst/>
          </a:prstGeom>
          <a:noFill/>
        </p:spPr>
        <p:txBody>
          <a:bodyPr wrap="square">
            <a:spAutoFit/>
          </a:bodyPr>
          <a:lstStyle/>
          <a:p>
            <a:pPr marL="342900" indent="-342900">
              <a:buFont typeface="Wingdings" panose="05000000000000000000" pitchFamily="2" charset="2"/>
              <a:buChar char="Ø"/>
            </a:pPr>
            <a:r>
              <a:rPr lang="en-US" dirty="0"/>
              <a:t>Initial access to the CHOP will begin in August.  Applications, reports, documentation etc. will be added throughout the on-boarding process</a:t>
            </a:r>
          </a:p>
          <a:p>
            <a:pPr marL="342900" indent="-342900">
              <a:buFont typeface="Wingdings" panose="05000000000000000000" pitchFamily="2" charset="2"/>
              <a:buChar char="Ø"/>
            </a:pPr>
            <a:r>
              <a:rPr lang="en-US" dirty="0"/>
              <a:t>It is highly recommended that CHs attend all webinars and carefully read all provided documentation in order to best prepare for SEWP VI processes and activities</a:t>
            </a:r>
          </a:p>
          <a:p>
            <a:pPr marL="800100" lvl="1" indent="-342900">
              <a:buFont typeface="Wingdings" panose="05000000000000000000" pitchFamily="2" charset="2"/>
              <a:buChar char="Ø"/>
            </a:pPr>
            <a:r>
              <a:rPr lang="en-US" dirty="0"/>
              <a:t>The CHOP site will be addressed in future webinars and documentation</a:t>
            </a:r>
          </a:p>
          <a:p>
            <a:pPr marL="800100" lvl="1" indent="-342900">
              <a:buFont typeface="Wingdings" panose="05000000000000000000" pitchFamily="2" charset="2"/>
              <a:buChar char="Ø"/>
            </a:pPr>
            <a:r>
              <a:rPr lang="en-US" dirty="0"/>
              <a:t>The Program Performance metrics will be addressed in future webinars and documentation</a:t>
            </a:r>
          </a:p>
        </p:txBody>
      </p:sp>
    </p:spTree>
    <p:extLst>
      <p:ext uri="{BB962C8B-B14F-4D97-AF65-F5344CB8AC3E}">
        <p14:creationId xmlns:p14="http://schemas.microsoft.com/office/powerpoint/2010/main" val="3232909956"/>
      </p:ext>
    </p:extLst>
  </p:cSld>
  <p:clrMapOvr>
    <a:masterClrMapping/>
  </p:clrMapOvr>
</p:sld>
</file>

<file path=ppt/theme/theme1.xml><?xml version="1.0" encoding="utf-8"?>
<a:theme xmlns:a="http://schemas.openxmlformats.org/drawingml/2006/main" name="Medical Conference Style Presentation by Slidesgo">
  <a:themeElements>
    <a:clrScheme name="Simple Light">
      <a:dk1>
        <a:srgbClr val="2066B8"/>
      </a:dk1>
      <a:lt1>
        <a:srgbClr val="000000"/>
      </a:lt1>
      <a:dk2>
        <a:srgbClr val="FFFFFF"/>
      </a:dk2>
      <a:lt2>
        <a:srgbClr val="11437E"/>
      </a:lt2>
      <a:accent1>
        <a:srgbClr val="4D8EE0"/>
      </a:accent1>
      <a:accent2>
        <a:srgbClr val="E2E2E2"/>
      </a:accent2>
      <a:accent3>
        <a:srgbClr val="FFFFFF"/>
      </a:accent3>
      <a:accent4>
        <a:srgbClr val="FFFFFF"/>
      </a:accent4>
      <a:accent5>
        <a:srgbClr val="FFFFFF"/>
      </a:accent5>
      <a:accent6>
        <a:srgbClr val="FFFFFF"/>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Yellow">
      <a:dk1>
        <a:sysClr val="windowText" lastClr="000000"/>
      </a:dk1>
      <a:lt1>
        <a:sysClr val="window" lastClr="FFFFFF"/>
      </a:lt1>
      <a:dk2>
        <a:srgbClr val="39302A"/>
      </a:dk2>
      <a:lt2>
        <a:srgbClr val="E5DEDB"/>
      </a:lt2>
      <a:accent1>
        <a:srgbClr val="FFCA08"/>
      </a:accent1>
      <a:accent2>
        <a:srgbClr val="F8931D"/>
      </a:accent2>
      <a:accent3>
        <a:srgbClr val="CE8D3E"/>
      </a:accent3>
      <a:accent4>
        <a:srgbClr val="EC7016"/>
      </a:accent4>
      <a:accent5>
        <a:srgbClr val="E64823"/>
      </a:accent5>
      <a:accent6>
        <a:srgbClr val="9C6A6A"/>
      </a:accent6>
      <a:hlink>
        <a:srgbClr val="2998E3"/>
      </a:hlink>
      <a:folHlink>
        <a:srgbClr val="7F723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7005d458-45be-48ae-8140-d43da96dd17b}" enabled="0" method="" siteId="{7005d458-45be-48ae-8140-d43da96dd17b}" removed="1"/>
</clbl:labelList>
</file>

<file path=docProps/app.xml><?xml version="1.0" encoding="utf-8"?>
<Properties xmlns="http://schemas.openxmlformats.org/officeDocument/2006/extended-properties" xmlns:vt="http://schemas.openxmlformats.org/officeDocument/2006/docPropsVTypes">
  <TotalTime>3754</TotalTime>
  <Words>3059</Words>
  <Application>Microsoft Office PowerPoint</Application>
  <PresentationFormat>Widescreen</PresentationFormat>
  <Paragraphs>211</Paragraphs>
  <Slides>29</Slides>
  <Notes>1</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29</vt:i4>
      </vt:variant>
    </vt:vector>
  </HeadingPairs>
  <TitlesOfParts>
    <vt:vector size="39" baseType="lpstr">
      <vt:lpstr>Aptos</vt:lpstr>
      <vt:lpstr>Aptos Display</vt:lpstr>
      <vt:lpstr>Arial</vt:lpstr>
      <vt:lpstr>Be Vietnam Pro Black</vt:lpstr>
      <vt:lpstr>Inter</vt:lpstr>
      <vt:lpstr>Raleway</vt:lpstr>
      <vt:lpstr>Segoe UI</vt:lpstr>
      <vt:lpstr>Wingdings</vt:lpstr>
      <vt:lpstr>Medical Conference Style Presentation by Slidesgo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Franklin, Courtney L. (GSFC-SEWP)[Halvik Corp]</dc:creator>
  <cp:lastModifiedBy>Young, Courtney N. (GSFC-LP013)</cp:lastModifiedBy>
  <cp:revision>31</cp:revision>
  <dcterms:created xsi:type="dcterms:W3CDTF">2026-06-02T12:26:57Z</dcterms:created>
  <dcterms:modified xsi:type="dcterms:W3CDTF">2026-08-12T13:05:43Z</dcterms:modified>
</cp:coreProperties>
</file>