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688" r:id="rId5"/>
  </p:sldMasterIdLst>
  <p:notesMasterIdLst>
    <p:notesMasterId r:id="rId46"/>
  </p:notesMasterIdLst>
  <p:sldIdLst>
    <p:sldId id="554" r:id="rId6"/>
    <p:sldId id="547" r:id="rId7"/>
    <p:sldId id="555" r:id="rId8"/>
    <p:sldId id="556" r:id="rId9"/>
    <p:sldId id="559" r:id="rId10"/>
    <p:sldId id="561" r:id="rId11"/>
    <p:sldId id="562" r:id="rId12"/>
    <p:sldId id="565" r:id="rId13"/>
    <p:sldId id="560" r:id="rId14"/>
    <p:sldId id="566" r:id="rId15"/>
    <p:sldId id="564" r:id="rId16"/>
    <p:sldId id="598" r:id="rId17"/>
    <p:sldId id="570" r:id="rId18"/>
    <p:sldId id="572" r:id="rId19"/>
    <p:sldId id="571" r:id="rId20"/>
    <p:sldId id="574" r:id="rId21"/>
    <p:sldId id="576" r:id="rId22"/>
    <p:sldId id="577" r:id="rId23"/>
    <p:sldId id="575" r:id="rId24"/>
    <p:sldId id="573" r:id="rId25"/>
    <p:sldId id="580" r:id="rId26"/>
    <p:sldId id="578" r:id="rId27"/>
    <p:sldId id="599" r:id="rId28"/>
    <p:sldId id="579" r:id="rId29"/>
    <p:sldId id="582" r:id="rId30"/>
    <p:sldId id="581" r:id="rId31"/>
    <p:sldId id="261" r:id="rId32"/>
    <p:sldId id="291" r:id="rId33"/>
    <p:sldId id="583" r:id="rId34"/>
    <p:sldId id="276" r:id="rId35"/>
    <p:sldId id="592" r:id="rId36"/>
    <p:sldId id="586" r:id="rId37"/>
    <p:sldId id="588" r:id="rId38"/>
    <p:sldId id="593" r:id="rId39"/>
    <p:sldId id="594" r:id="rId40"/>
    <p:sldId id="595" r:id="rId41"/>
    <p:sldId id="596" r:id="rId42"/>
    <p:sldId id="597" r:id="rId43"/>
    <p:sldId id="589" r:id="rId44"/>
    <p:sldId id="585"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56" userDrawn="1">
          <p15:clr>
            <a:srgbClr val="A4A3A4"/>
          </p15:clr>
        </p15:guide>
        <p15:guide id="2" pos="576" userDrawn="1">
          <p15:clr>
            <a:srgbClr val="A4A3A4"/>
          </p15:clr>
        </p15:guide>
        <p15:guide id="3" pos="2016" userDrawn="1">
          <p15:clr>
            <a:srgbClr val="A4A3A4"/>
          </p15:clr>
        </p15:guide>
        <p15:guide id="4" orient="horz" pos="105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EDD1C4A-531F-DB16-F7F7-DA60E1E47F11}" name="Martin, Andrea M. (GSFC-SEWP)[Halvik Corp]" initials="AM" userId="S::ammart24@ndc.nasa.gov::9b841118-27d7-4d73-b4ca-4461a79a3ae9" providerId="AD"/>
  <p188:author id="{1F4D2564-F23B-06A5-20B9-1072D0D62A89}" name="Robinson, Bill (GSFC-SEWP)[Halvik Corp]" initials="WR" userId="S::wjrobin2@ndc.nasa.gov::cff31b3f-741b-4627-ae7e-30f5f004c25a" providerId="AD"/>
  <p188:author id="{AFFC3872-EB3D-CAED-8321-D0EAA1D5D644}" name="Franklin, Courtney L. (GSFC-SEWP)[Halvik Corp]" initials="CF" userId="S::clfrank1@ndc.nasa.gov::040ddf6e-d48a-4e93-b840-511997cdb7d9" providerId="AD"/>
  <p188:author id="{5A9356D2-D22A-5F46-F7DC-D66CDACD593C}" name="Young, Courtney N. (GSFC-LP013)" initials="CY" userId="S::cnyoung1@ndc.nasa.gov::e80a2bb7-5c12-42c2-b4bf-9e3a6e555256" providerId="AD"/>
  <p188:author id="{DAAA1CF8-955C-771C-1991-851C5D8DFCC0}" name="Choban, Ana M. (GSFC-SEWP)[Halvik Corp]" initials="AC" userId="S::achoban@ndc.nasa.gov::53a994a9-6fe6-4cec-ac88-cd51b7617ec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D449"/>
    <a:srgbClr val="31255B"/>
    <a:srgbClr val="3279B4"/>
    <a:srgbClr val="137D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62E1A1-7FCE-4C69-AA7B-4E5F4FE5A59C}" v="45" dt="2026-07-24T14:22:25.3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456"/>
        <p:guide pos="576"/>
        <p:guide pos="2016"/>
        <p:guide orient="horz" pos="1056"/>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8/10/relationships/authors" Target="author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oung, Courtney N. (GSFC-LP013)" userId="e80a2bb7-5c12-42c2-b4bf-9e3a6e555256" providerId="ADAL" clId="{6AB73D3A-55DF-4743-8B89-A4FAB4D4FC20}"/>
    <pc:docChg chg="custSel modSld">
      <pc:chgData name="Young, Courtney N. (GSFC-LP013)" userId="e80a2bb7-5c12-42c2-b4bf-9e3a6e555256" providerId="ADAL" clId="{6AB73D3A-55DF-4743-8B89-A4FAB4D4FC20}" dt="2026-07-24T14:22:25.376" v="44" actId="20577"/>
      <pc:docMkLst>
        <pc:docMk/>
      </pc:docMkLst>
      <pc:sldChg chg="modSp mod">
        <pc:chgData name="Young, Courtney N. (GSFC-LP013)" userId="e80a2bb7-5c12-42c2-b4bf-9e3a6e555256" providerId="ADAL" clId="{6AB73D3A-55DF-4743-8B89-A4FAB4D4FC20}" dt="2026-07-24T14:22:25.376" v="44" actId="20577"/>
        <pc:sldMkLst>
          <pc:docMk/>
          <pc:sldMk cId="1904707897" sldId="589"/>
        </pc:sldMkLst>
        <pc:spChg chg="mod">
          <ac:chgData name="Young, Courtney N. (GSFC-LP013)" userId="e80a2bb7-5c12-42c2-b4bf-9e3a6e555256" providerId="ADAL" clId="{6AB73D3A-55DF-4743-8B89-A4FAB4D4FC20}" dt="2026-07-24T14:22:25.376" v="44" actId="20577"/>
          <ac:spMkLst>
            <pc:docMk/>
            <pc:sldMk cId="1904707897" sldId="589"/>
            <ac:spMk id="6" creationId="{A15D4DED-70D0-7D0D-4917-637A8928E411}"/>
          </ac:spMkLst>
        </pc:spChg>
      </pc:sldChg>
    </pc:docChg>
  </pc:docChgLst>
  <pc:docChgLst>
    <pc:chgData name="Nicol, George S. (GSFC-LP013)" userId="6d87be97-08f7-4f4b-80f3-f4fb0ea3668d" providerId="ADAL" clId="{184AA47D-A6D1-4C68-9C16-18291E2571E0}"/>
    <pc:docChg chg="custSel modSld">
      <pc:chgData name="Nicol, George S. (GSFC-LP013)" userId="6d87be97-08f7-4f4b-80f3-f4fb0ea3668d" providerId="ADAL" clId="{184AA47D-A6D1-4C68-9C16-18291E2571E0}" dt="2026-07-24T14:20:02.259" v="31" actId="20577"/>
      <pc:docMkLst>
        <pc:docMk/>
      </pc:docMkLst>
      <pc:sldChg chg="modSp mod">
        <pc:chgData name="Nicol, George S. (GSFC-LP013)" userId="6d87be97-08f7-4f4b-80f3-f4fb0ea3668d" providerId="ADAL" clId="{184AA47D-A6D1-4C68-9C16-18291E2571E0}" dt="2026-07-24T14:20:02.259" v="31" actId="20577"/>
        <pc:sldMkLst>
          <pc:docMk/>
          <pc:sldMk cId="1904707897" sldId="589"/>
        </pc:sldMkLst>
        <pc:spChg chg="mod">
          <ac:chgData name="Nicol, George S. (GSFC-LP013)" userId="6d87be97-08f7-4f4b-80f3-f4fb0ea3668d" providerId="ADAL" clId="{184AA47D-A6D1-4C68-9C16-18291E2571E0}" dt="2026-07-24T14:20:02.259" v="31" actId="20577"/>
          <ac:spMkLst>
            <pc:docMk/>
            <pc:sldMk cId="1904707897" sldId="589"/>
            <ac:spMk id="6" creationId="{A15D4DED-70D0-7D0D-4917-637A8928E41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80C857-A0FC-4DFA-BE05-F3BC8A45E5CF}" type="datetimeFigureOut">
              <a:rPr lang="en-US" smtClean="0"/>
              <a:t>7/24/2026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8B8BDF-5359-4D20-8F96-C944053E4A0F}" type="slidenum">
              <a:rPr lang="en-US" smtClean="0"/>
              <a:t>‹#›</a:t>
            </a:fld>
            <a:endParaRPr lang="en-US"/>
          </a:p>
        </p:txBody>
      </p:sp>
    </p:spTree>
    <p:extLst>
      <p:ext uri="{BB962C8B-B14F-4D97-AF65-F5344CB8AC3E}">
        <p14:creationId xmlns:p14="http://schemas.microsoft.com/office/powerpoint/2010/main" val="3650976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2"/>
        <p:cNvGrpSpPr/>
        <p:nvPr/>
      </p:nvGrpSpPr>
      <p:grpSpPr>
        <a:xfrm>
          <a:off x="0" y="0"/>
          <a:ext cx="0" cy="0"/>
          <a:chOff x="0" y="0"/>
          <a:chExt cx="0" cy="0"/>
        </a:xfrm>
      </p:grpSpPr>
      <p:sp>
        <p:nvSpPr>
          <p:cNvPr id="2003" name="Google Shape;200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4" name="Google Shape;200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D234A9-02DC-4632-B303-D3B12A89CC98}" type="slidenum">
              <a:rPr lang="en-US" smtClean="0"/>
              <a:pPr/>
              <a:t>30</a:t>
            </a:fld>
            <a:endParaRPr lang="en-US"/>
          </a:p>
        </p:txBody>
      </p:sp>
    </p:spTree>
    <p:extLst>
      <p:ext uri="{BB962C8B-B14F-4D97-AF65-F5344CB8AC3E}">
        <p14:creationId xmlns:p14="http://schemas.microsoft.com/office/powerpoint/2010/main" val="3393220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97616-F8A8-EB3B-EB49-598F2D99B8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A0867F-5564-A96B-2F5F-D0854ACB72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0F0A3C-698D-FFEE-60C7-B3E2AB726F7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CBED4DC-4991-7D97-34B4-587BB057E140}"/>
              </a:ext>
            </a:extLst>
          </p:cNvPr>
          <p:cNvSpPr>
            <a:spLocks noGrp="1"/>
          </p:cNvSpPr>
          <p:nvPr>
            <p:ph type="sldNum" sz="quarter" idx="5"/>
          </p:nvPr>
        </p:nvSpPr>
        <p:spPr/>
        <p:txBody>
          <a:bodyPr/>
          <a:lstStyle/>
          <a:p>
            <a:fld id="{428B8BDF-5359-4D20-8F96-C944053E4A0F}" type="slidenum">
              <a:rPr lang="en-US" smtClean="0"/>
              <a:t>31</a:t>
            </a:fld>
            <a:endParaRPr lang="en-US"/>
          </a:p>
        </p:txBody>
      </p:sp>
    </p:spTree>
    <p:extLst>
      <p:ext uri="{BB962C8B-B14F-4D97-AF65-F5344CB8AC3E}">
        <p14:creationId xmlns:p14="http://schemas.microsoft.com/office/powerpoint/2010/main" val="39320296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reserve="1">
  <p:cSld name="Title slide">
    <p:spTree>
      <p:nvGrpSpPr>
        <p:cNvPr id="1" name="Shape 8"/>
        <p:cNvGrpSpPr/>
        <p:nvPr/>
      </p:nvGrpSpPr>
      <p:grpSpPr>
        <a:xfrm>
          <a:off x="0" y="0"/>
          <a:ext cx="0" cy="0"/>
          <a:chOff x="0" y="0"/>
          <a:chExt cx="0" cy="0"/>
        </a:xfrm>
      </p:grpSpPr>
      <p:pic>
        <p:nvPicPr>
          <p:cNvPr id="2" name="Picture 1">
            <a:extLst>
              <a:ext uri="{FF2B5EF4-FFF2-40B4-BE49-F238E27FC236}">
                <a16:creationId xmlns:a16="http://schemas.microsoft.com/office/drawing/2014/main" id="{0C149CCE-C2B5-80C0-2244-0581E51D7C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flipH="1">
            <a:off x="-1" y="-1"/>
            <a:ext cx="12351657" cy="6857967"/>
          </a:xfrm>
          <a:prstGeom prst="rect">
            <a:avLst/>
          </a:prstGeom>
        </p:spPr>
      </p:pic>
      <p:sp>
        <p:nvSpPr>
          <p:cNvPr id="9" name="Google Shape;9;p2"/>
          <p:cNvSpPr txBox="1">
            <a:spLocks noGrp="1"/>
          </p:cNvSpPr>
          <p:nvPr>
            <p:ph type="ctrTitle"/>
          </p:nvPr>
        </p:nvSpPr>
        <p:spPr>
          <a:xfrm>
            <a:off x="930400" y="1375151"/>
            <a:ext cx="10331200" cy="26100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5200"/>
              <a:buNone/>
              <a:defRPr sz="113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3390800" y="4124051"/>
            <a:ext cx="5410400" cy="546000"/>
          </a:xfrm>
          <a:prstGeom prst="rect">
            <a:avLst/>
          </a:prstGeom>
          <a:solidFill>
            <a:schemeClr val="dk1"/>
          </a:solidFill>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solidFill>
                  <a:schemeClr val="dk2"/>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66" name="Google Shape;66;p2"/>
          <p:cNvSpPr/>
          <p:nvPr/>
        </p:nvSpPr>
        <p:spPr>
          <a:xfrm>
            <a:off x="0" y="5713967"/>
            <a:ext cx="12192000" cy="1144000"/>
          </a:xfrm>
          <a:prstGeom prst="rect">
            <a:avLst/>
          </a:prstGeom>
          <a:solidFill>
            <a:schemeClr val="dk1"/>
          </a:solidFill>
          <a:ln>
            <a:solidFill>
              <a:srgbClr val="0070C0"/>
            </a:solid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67" name="Google Shape;67;p2"/>
          <p:cNvGrpSpPr/>
          <p:nvPr/>
        </p:nvGrpSpPr>
        <p:grpSpPr>
          <a:xfrm rot="5400000">
            <a:off x="5985367" y="5889330"/>
            <a:ext cx="221267" cy="1144021"/>
            <a:chOff x="1349300" y="3328375"/>
            <a:chExt cx="68250" cy="352875"/>
          </a:xfrm>
        </p:grpSpPr>
        <p:sp>
          <p:nvSpPr>
            <p:cNvPr id="68" name="Google Shape;68;p2"/>
            <p:cNvSpPr/>
            <p:nvPr/>
          </p:nvSpPr>
          <p:spPr>
            <a:xfrm>
              <a:off x="1349300" y="36653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63"/>
                  </a:lnTo>
                  <a:lnTo>
                    <a:pt x="0" y="319"/>
                  </a:lnTo>
                  <a:lnTo>
                    <a:pt x="0" y="394"/>
                  </a:lnTo>
                  <a:lnTo>
                    <a:pt x="19" y="450"/>
                  </a:lnTo>
                  <a:lnTo>
                    <a:pt x="56" y="506"/>
                  </a:lnTo>
                  <a:lnTo>
                    <a:pt x="94" y="543"/>
                  </a:lnTo>
                  <a:lnTo>
                    <a:pt x="150" y="581"/>
                  </a:lnTo>
                  <a:lnTo>
                    <a:pt x="206" y="618"/>
                  </a:lnTo>
                  <a:lnTo>
                    <a:pt x="262" y="637"/>
                  </a:lnTo>
                  <a:lnTo>
                    <a:pt x="393" y="637"/>
                  </a:lnTo>
                  <a:lnTo>
                    <a:pt x="449" y="618"/>
                  </a:lnTo>
                  <a:lnTo>
                    <a:pt x="505" y="581"/>
                  </a:lnTo>
                  <a:lnTo>
                    <a:pt x="542" y="543"/>
                  </a:lnTo>
                  <a:lnTo>
                    <a:pt x="580" y="506"/>
                  </a:lnTo>
                  <a:lnTo>
                    <a:pt x="617" y="450"/>
                  </a:lnTo>
                  <a:lnTo>
                    <a:pt x="636" y="394"/>
                  </a:lnTo>
                  <a:lnTo>
                    <a:pt x="636" y="319"/>
                  </a:lnTo>
                  <a:lnTo>
                    <a:pt x="636" y="263"/>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1349300" y="35980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44"/>
                  </a:lnTo>
                  <a:lnTo>
                    <a:pt x="0" y="319"/>
                  </a:lnTo>
                  <a:lnTo>
                    <a:pt x="0" y="375"/>
                  </a:lnTo>
                  <a:lnTo>
                    <a:pt x="19" y="450"/>
                  </a:lnTo>
                  <a:lnTo>
                    <a:pt x="56" y="487"/>
                  </a:lnTo>
                  <a:lnTo>
                    <a:pt x="94" y="543"/>
                  </a:lnTo>
                  <a:lnTo>
                    <a:pt x="150" y="580"/>
                  </a:lnTo>
                  <a:lnTo>
                    <a:pt x="206" y="618"/>
                  </a:lnTo>
                  <a:lnTo>
                    <a:pt x="262" y="637"/>
                  </a:lnTo>
                  <a:lnTo>
                    <a:pt x="393" y="637"/>
                  </a:lnTo>
                  <a:lnTo>
                    <a:pt x="449" y="618"/>
                  </a:lnTo>
                  <a:lnTo>
                    <a:pt x="505" y="580"/>
                  </a:lnTo>
                  <a:lnTo>
                    <a:pt x="542" y="543"/>
                  </a:lnTo>
                  <a:lnTo>
                    <a:pt x="580" y="487"/>
                  </a:lnTo>
                  <a:lnTo>
                    <a:pt x="617" y="450"/>
                  </a:lnTo>
                  <a:lnTo>
                    <a:pt x="636" y="375"/>
                  </a:lnTo>
                  <a:lnTo>
                    <a:pt x="636" y="319"/>
                  </a:lnTo>
                  <a:lnTo>
                    <a:pt x="636" y="244"/>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1349300" y="35307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44"/>
                  </a:lnTo>
                  <a:lnTo>
                    <a:pt x="0" y="319"/>
                  </a:lnTo>
                  <a:lnTo>
                    <a:pt x="0" y="375"/>
                  </a:lnTo>
                  <a:lnTo>
                    <a:pt x="19" y="431"/>
                  </a:lnTo>
                  <a:lnTo>
                    <a:pt x="56" y="487"/>
                  </a:lnTo>
                  <a:lnTo>
                    <a:pt x="94" y="543"/>
                  </a:lnTo>
                  <a:lnTo>
                    <a:pt x="150" y="580"/>
                  </a:lnTo>
                  <a:lnTo>
                    <a:pt x="206" y="618"/>
                  </a:lnTo>
                  <a:lnTo>
                    <a:pt x="262" y="636"/>
                  </a:lnTo>
                  <a:lnTo>
                    <a:pt x="393" y="636"/>
                  </a:lnTo>
                  <a:lnTo>
                    <a:pt x="449" y="618"/>
                  </a:lnTo>
                  <a:lnTo>
                    <a:pt x="505" y="580"/>
                  </a:lnTo>
                  <a:lnTo>
                    <a:pt x="542" y="543"/>
                  </a:lnTo>
                  <a:lnTo>
                    <a:pt x="580" y="487"/>
                  </a:lnTo>
                  <a:lnTo>
                    <a:pt x="617" y="431"/>
                  </a:lnTo>
                  <a:lnTo>
                    <a:pt x="636" y="375"/>
                  </a:lnTo>
                  <a:lnTo>
                    <a:pt x="636" y="319"/>
                  </a:lnTo>
                  <a:lnTo>
                    <a:pt x="636" y="244"/>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1349300" y="3462975"/>
              <a:ext cx="15900" cy="16375"/>
            </a:xfrm>
            <a:custGeom>
              <a:avLst/>
              <a:gdLst/>
              <a:ahLst/>
              <a:cxnLst/>
              <a:rect l="l" t="t" r="r" b="b"/>
              <a:pathLst>
                <a:path w="636" h="655" extrusionOk="0">
                  <a:moveTo>
                    <a:pt x="318" y="0"/>
                  </a:moveTo>
                  <a:lnTo>
                    <a:pt x="262" y="19"/>
                  </a:lnTo>
                  <a:lnTo>
                    <a:pt x="206" y="38"/>
                  </a:lnTo>
                  <a:lnTo>
                    <a:pt x="150" y="56"/>
                  </a:lnTo>
                  <a:lnTo>
                    <a:pt x="94" y="94"/>
                  </a:lnTo>
                  <a:lnTo>
                    <a:pt x="56" y="150"/>
                  </a:lnTo>
                  <a:lnTo>
                    <a:pt x="19" y="206"/>
                  </a:lnTo>
                  <a:lnTo>
                    <a:pt x="0" y="262"/>
                  </a:lnTo>
                  <a:lnTo>
                    <a:pt x="0" y="337"/>
                  </a:lnTo>
                  <a:lnTo>
                    <a:pt x="0" y="393"/>
                  </a:lnTo>
                  <a:lnTo>
                    <a:pt x="19" y="449"/>
                  </a:lnTo>
                  <a:lnTo>
                    <a:pt x="56" y="505"/>
                  </a:lnTo>
                  <a:lnTo>
                    <a:pt x="94" y="561"/>
                  </a:lnTo>
                  <a:lnTo>
                    <a:pt x="150" y="598"/>
                  </a:lnTo>
                  <a:lnTo>
                    <a:pt x="206" y="617"/>
                  </a:lnTo>
                  <a:lnTo>
                    <a:pt x="262" y="636"/>
                  </a:lnTo>
                  <a:lnTo>
                    <a:pt x="318" y="654"/>
                  </a:lnTo>
                  <a:lnTo>
                    <a:pt x="393" y="636"/>
                  </a:lnTo>
                  <a:lnTo>
                    <a:pt x="449" y="617"/>
                  </a:lnTo>
                  <a:lnTo>
                    <a:pt x="505" y="598"/>
                  </a:lnTo>
                  <a:lnTo>
                    <a:pt x="542" y="561"/>
                  </a:lnTo>
                  <a:lnTo>
                    <a:pt x="580" y="505"/>
                  </a:lnTo>
                  <a:lnTo>
                    <a:pt x="617" y="449"/>
                  </a:lnTo>
                  <a:lnTo>
                    <a:pt x="636" y="393"/>
                  </a:lnTo>
                  <a:lnTo>
                    <a:pt x="636" y="337"/>
                  </a:lnTo>
                  <a:lnTo>
                    <a:pt x="636" y="262"/>
                  </a:lnTo>
                  <a:lnTo>
                    <a:pt x="617" y="206"/>
                  </a:lnTo>
                  <a:lnTo>
                    <a:pt x="580" y="150"/>
                  </a:lnTo>
                  <a:lnTo>
                    <a:pt x="542" y="94"/>
                  </a:lnTo>
                  <a:lnTo>
                    <a:pt x="505" y="56"/>
                  </a:lnTo>
                  <a:lnTo>
                    <a:pt x="449" y="38"/>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1349300" y="3395675"/>
              <a:ext cx="15900" cy="16375"/>
            </a:xfrm>
            <a:custGeom>
              <a:avLst/>
              <a:gdLst/>
              <a:ahLst/>
              <a:cxnLst/>
              <a:rect l="l" t="t" r="r" b="b"/>
              <a:pathLst>
                <a:path w="636" h="655" extrusionOk="0">
                  <a:moveTo>
                    <a:pt x="318" y="0"/>
                  </a:moveTo>
                  <a:lnTo>
                    <a:pt x="262" y="19"/>
                  </a:lnTo>
                  <a:lnTo>
                    <a:pt x="206" y="37"/>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206" y="617"/>
                  </a:lnTo>
                  <a:lnTo>
                    <a:pt x="262" y="636"/>
                  </a:lnTo>
                  <a:lnTo>
                    <a:pt x="318" y="654"/>
                  </a:lnTo>
                  <a:lnTo>
                    <a:pt x="393" y="636"/>
                  </a:lnTo>
                  <a:lnTo>
                    <a:pt x="449" y="617"/>
                  </a:lnTo>
                  <a:lnTo>
                    <a:pt x="505" y="598"/>
                  </a:lnTo>
                  <a:lnTo>
                    <a:pt x="542" y="561"/>
                  </a:lnTo>
                  <a:lnTo>
                    <a:pt x="580" y="505"/>
                  </a:lnTo>
                  <a:lnTo>
                    <a:pt x="617" y="449"/>
                  </a:lnTo>
                  <a:lnTo>
                    <a:pt x="636" y="393"/>
                  </a:lnTo>
                  <a:lnTo>
                    <a:pt x="636" y="318"/>
                  </a:lnTo>
                  <a:lnTo>
                    <a:pt x="636" y="262"/>
                  </a:lnTo>
                  <a:lnTo>
                    <a:pt x="617" y="206"/>
                  </a:lnTo>
                  <a:lnTo>
                    <a:pt x="580" y="150"/>
                  </a:lnTo>
                  <a:lnTo>
                    <a:pt x="542" y="94"/>
                  </a:lnTo>
                  <a:lnTo>
                    <a:pt x="505" y="56"/>
                  </a:lnTo>
                  <a:lnTo>
                    <a:pt x="449" y="37"/>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1349300" y="3328375"/>
              <a:ext cx="15900" cy="15900"/>
            </a:xfrm>
            <a:custGeom>
              <a:avLst/>
              <a:gdLst/>
              <a:ahLst/>
              <a:cxnLst/>
              <a:rect l="l" t="t" r="r" b="b"/>
              <a:pathLst>
                <a:path w="636" h="636" extrusionOk="0">
                  <a:moveTo>
                    <a:pt x="318" y="0"/>
                  </a:moveTo>
                  <a:lnTo>
                    <a:pt x="262" y="19"/>
                  </a:lnTo>
                  <a:lnTo>
                    <a:pt x="206" y="37"/>
                  </a:lnTo>
                  <a:lnTo>
                    <a:pt x="150" y="56"/>
                  </a:lnTo>
                  <a:lnTo>
                    <a:pt x="94" y="93"/>
                  </a:lnTo>
                  <a:lnTo>
                    <a:pt x="56" y="150"/>
                  </a:lnTo>
                  <a:lnTo>
                    <a:pt x="19" y="206"/>
                  </a:lnTo>
                  <a:lnTo>
                    <a:pt x="0" y="262"/>
                  </a:lnTo>
                  <a:lnTo>
                    <a:pt x="0" y="318"/>
                  </a:lnTo>
                  <a:lnTo>
                    <a:pt x="0" y="393"/>
                  </a:lnTo>
                  <a:lnTo>
                    <a:pt x="19" y="449"/>
                  </a:lnTo>
                  <a:lnTo>
                    <a:pt x="56" y="505"/>
                  </a:lnTo>
                  <a:lnTo>
                    <a:pt x="94" y="542"/>
                  </a:lnTo>
                  <a:lnTo>
                    <a:pt x="150" y="598"/>
                  </a:lnTo>
                  <a:lnTo>
                    <a:pt x="206" y="617"/>
                  </a:lnTo>
                  <a:lnTo>
                    <a:pt x="262" y="636"/>
                  </a:lnTo>
                  <a:lnTo>
                    <a:pt x="393" y="636"/>
                  </a:lnTo>
                  <a:lnTo>
                    <a:pt x="449" y="617"/>
                  </a:lnTo>
                  <a:lnTo>
                    <a:pt x="505" y="598"/>
                  </a:lnTo>
                  <a:lnTo>
                    <a:pt x="542" y="542"/>
                  </a:lnTo>
                  <a:lnTo>
                    <a:pt x="580" y="505"/>
                  </a:lnTo>
                  <a:lnTo>
                    <a:pt x="617" y="449"/>
                  </a:lnTo>
                  <a:lnTo>
                    <a:pt x="636" y="393"/>
                  </a:lnTo>
                  <a:lnTo>
                    <a:pt x="636" y="318"/>
                  </a:lnTo>
                  <a:lnTo>
                    <a:pt x="636" y="262"/>
                  </a:lnTo>
                  <a:lnTo>
                    <a:pt x="617" y="206"/>
                  </a:lnTo>
                  <a:lnTo>
                    <a:pt x="580" y="150"/>
                  </a:lnTo>
                  <a:lnTo>
                    <a:pt x="542" y="93"/>
                  </a:lnTo>
                  <a:lnTo>
                    <a:pt x="505" y="56"/>
                  </a:lnTo>
                  <a:lnTo>
                    <a:pt x="449" y="37"/>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1401175" y="36653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63"/>
                  </a:lnTo>
                  <a:lnTo>
                    <a:pt x="0" y="319"/>
                  </a:lnTo>
                  <a:lnTo>
                    <a:pt x="19" y="394"/>
                  </a:lnTo>
                  <a:lnTo>
                    <a:pt x="38" y="450"/>
                  </a:lnTo>
                  <a:lnTo>
                    <a:pt x="56" y="506"/>
                  </a:lnTo>
                  <a:lnTo>
                    <a:pt x="94" y="543"/>
                  </a:lnTo>
                  <a:lnTo>
                    <a:pt x="150" y="581"/>
                  </a:lnTo>
                  <a:lnTo>
                    <a:pt x="206" y="618"/>
                  </a:lnTo>
                  <a:lnTo>
                    <a:pt x="262" y="637"/>
                  </a:lnTo>
                  <a:lnTo>
                    <a:pt x="393" y="637"/>
                  </a:lnTo>
                  <a:lnTo>
                    <a:pt x="449" y="618"/>
                  </a:lnTo>
                  <a:lnTo>
                    <a:pt x="505" y="581"/>
                  </a:lnTo>
                  <a:lnTo>
                    <a:pt x="561" y="543"/>
                  </a:lnTo>
                  <a:lnTo>
                    <a:pt x="599" y="506"/>
                  </a:lnTo>
                  <a:lnTo>
                    <a:pt x="617" y="450"/>
                  </a:lnTo>
                  <a:lnTo>
                    <a:pt x="636" y="394"/>
                  </a:lnTo>
                  <a:lnTo>
                    <a:pt x="655" y="319"/>
                  </a:lnTo>
                  <a:lnTo>
                    <a:pt x="636" y="263"/>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1401175" y="35980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44"/>
                  </a:lnTo>
                  <a:lnTo>
                    <a:pt x="0" y="319"/>
                  </a:lnTo>
                  <a:lnTo>
                    <a:pt x="19" y="375"/>
                  </a:lnTo>
                  <a:lnTo>
                    <a:pt x="38" y="450"/>
                  </a:lnTo>
                  <a:lnTo>
                    <a:pt x="56" y="487"/>
                  </a:lnTo>
                  <a:lnTo>
                    <a:pt x="94" y="543"/>
                  </a:lnTo>
                  <a:lnTo>
                    <a:pt x="150" y="580"/>
                  </a:lnTo>
                  <a:lnTo>
                    <a:pt x="206" y="618"/>
                  </a:lnTo>
                  <a:lnTo>
                    <a:pt x="262" y="637"/>
                  </a:lnTo>
                  <a:lnTo>
                    <a:pt x="393" y="637"/>
                  </a:lnTo>
                  <a:lnTo>
                    <a:pt x="449" y="618"/>
                  </a:lnTo>
                  <a:lnTo>
                    <a:pt x="505" y="580"/>
                  </a:lnTo>
                  <a:lnTo>
                    <a:pt x="561" y="543"/>
                  </a:lnTo>
                  <a:lnTo>
                    <a:pt x="599" y="487"/>
                  </a:lnTo>
                  <a:lnTo>
                    <a:pt x="617" y="450"/>
                  </a:lnTo>
                  <a:lnTo>
                    <a:pt x="636" y="375"/>
                  </a:lnTo>
                  <a:lnTo>
                    <a:pt x="655" y="319"/>
                  </a:lnTo>
                  <a:lnTo>
                    <a:pt x="636" y="244"/>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1401175" y="35307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44"/>
                  </a:lnTo>
                  <a:lnTo>
                    <a:pt x="0" y="319"/>
                  </a:lnTo>
                  <a:lnTo>
                    <a:pt x="19" y="375"/>
                  </a:lnTo>
                  <a:lnTo>
                    <a:pt x="38" y="431"/>
                  </a:lnTo>
                  <a:lnTo>
                    <a:pt x="56" y="487"/>
                  </a:lnTo>
                  <a:lnTo>
                    <a:pt x="94" y="543"/>
                  </a:lnTo>
                  <a:lnTo>
                    <a:pt x="150" y="580"/>
                  </a:lnTo>
                  <a:lnTo>
                    <a:pt x="206" y="618"/>
                  </a:lnTo>
                  <a:lnTo>
                    <a:pt x="262" y="636"/>
                  </a:lnTo>
                  <a:lnTo>
                    <a:pt x="393" y="636"/>
                  </a:lnTo>
                  <a:lnTo>
                    <a:pt x="449" y="618"/>
                  </a:lnTo>
                  <a:lnTo>
                    <a:pt x="505" y="580"/>
                  </a:lnTo>
                  <a:lnTo>
                    <a:pt x="561" y="543"/>
                  </a:lnTo>
                  <a:lnTo>
                    <a:pt x="599" y="487"/>
                  </a:lnTo>
                  <a:lnTo>
                    <a:pt x="617" y="431"/>
                  </a:lnTo>
                  <a:lnTo>
                    <a:pt x="636" y="375"/>
                  </a:lnTo>
                  <a:lnTo>
                    <a:pt x="655" y="319"/>
                  </a:lnTo>
                  <a:lnTo>
                    <a:pt x="636" y="244"/>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1401175" y="3462975"/>
              <a:ext cx="16375" cy="16375"/>
            </a:xfrm>
            <a:custGeom>
              <a:avLst/>
              <a:gdLst/>
              <a:ahLst/>
              <a:cxnLst/>
              <a:rect l="l" t="t" r="r" b="b"/>
              <a:pathLst>
                <a:path w="655" h="655" extrusionOk="0">
                  <a:moveTo>
                    <a:pt x="337" y="0"/>
                  </a:moveTo>
                  <a:lnTo>
                    <a:pt x="262" y="19"/>
                  </a:lnTo>
                  <a:lnTo>
                    <a:pt x="206" y="38"/>
                  </a:lnTo>
                  <a:lnTo>
                    <a:pt x="150" y="56"/>
                  </a:lnTo>
                  <a:lnTo>
                    <a:pt x="94" y="94"/>
                  </a:lnTo>
                  <a:lnTo>
                    <a:pt x="56" y="150"/>
                  </a:lnTo>
                  <a:lnTo>
                    <a:pt x="38" y="206"/>
                  </a:lnTo>
                  <a:lnTo>
                    <a:pt x="19" y="262"/>
                  </a:lnTo>
                  <a:lnTo>
                    <a:pt x="0" y="337"/>
                  </a:lnTo>
                  <a:lnTo>
                    <a:pt x="19" y="393"/>
                  </a:lnTo>
                  <a:lnTo>
                    <a:pt x="38" y="449"/>
                  </a:lnTo>
                  <a:lnTo>
                    <a:pt x="56"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37"/>
                  </a:lnTo>
                  <a:lnTo>
                    <a:pt x="636" y="262"/>
                  </a:lnTo>
                  <a:lnTo>
                    <a:pt x="617" y="206"/>
                  </a:lnTo>
                  <a:lnTo>
                    <a:pt x="599" y="150"/>
                  </a:lnTo>
                  <a:lnTo>
                    <a:pt x="561" y="94"/>
                  </a:lnTo>
                  <a:lnTo>
                    <a:pt x="505" y="56"/>
                  </a:lnTo>
                  <a:lnTo>
                    <a:pt x="449" y="38"/>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1401175" y="3395675"/>
              <a:ext cx="16375" cy="16375"/>
            </a:xfrm>
            <a:custGeom>
              <a:avLst/>
              <a:gdLst/>
              <a:ahLst/>
              <a:cxnLst/>
              <a:rect l="l" t="t" r="r" b="b"/>
              <a:pathLst>
                <a:path w="655" h="655" extrusionOk="0">
                  <a:moveTo>
                    <a:pt x="337" y="0"/>
                  </a:moveTo>
                  <a:lnTo>
                    <a:pt x="262" y="19"/>
                  </a:lnTo>
                  <a:lnTo>
                    <a:pt x="206" y="37"/>
                  </a:lnTo>
                  <a:lnTo>
                    <a:pt x="150" y="56"/>
                  </a:lnTo>
                  <a:lnTo>
                    <a:pt x="94" y="94"/>
                  </a:lnTo>
                  <a:lnTo>
                    <a:pt x="56" y="150"/>
                  </a:lnTo>
                  <a:lnTo>
                    <a:pt x="38" y="206"/>
                  </a:lnTo>
                  <a:lnTo>
                    <a:pt x="19" y="262"/>
                  </a:lnTo>
                  <a:lnTo>
                    <a:pt x="0" y="318"/>
                  </a:lnTo>
                  <a:lnTo>
                    <a:pt x="19" y="393"/>
                  </a:lnTo>
                  <a:lnTo>
                    <a:pt x="38" y="449"/>
                  </a:lnTo>
                  <a:lnTo>
                    <a:pt x="56"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7"/>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1401175" y="3328375"/>
              <a:ext cx="16375" cy="15900"/>
            </a:xfrm>
            <a:custGeom>
              <a:avLst/>
              <a:gdLst/>
              <a:ahLst/>
              <a:cxnLst/>
              <a:rect l="l" t="t" r="r" b="b"/>
              <a:pathLst>
                <a:path w="655" h="636" extrusionOk="0">
                  <a:moveTo>
                    <a:pt x="337" y="0"/>
                  </a:moveTo>
                  <a:lnTo>
                    <a:pt x="262" y="19"/>
                  </a:lnTo>
                  <a:lnTo>
                    <a:pt x="206" y="37"/>
                  </a:lnTo>
                  <a:lnTo>
                    <a:pt x="150" y="56"/>
                  </a:lnTo>
                  <a:lnTo>
                    <a:pt x="94" y="93"/>
                  </a:lnTo>
                  <a:lnTo>
                    <a:pt x="56" y="150"/>
                  </a:lnTo>
                  <a:lnTo>
                    <a:pt x="38" y="206"/>
                  </a:lnTo>
                  <a:lnTo>
                    <a:pt x="19" y="262"/>
                  </a:lnTo>
                  <a:lnTo>
                    <a:pt x="0" y="318"/>
                  </a:lnTo>
                  <a:lnTo>
                    <a:pt x="19" y="393"/>
                  </a:lnTo>
                  <a:lnTo>
                    <a:pt x="38" y="449"/>
                  </a:lnTo>
                  <a:lnTo>
                    <a:pt x="56" y="505"/>
                  </a:lnTo>
                  <a:lnTo>
                    <a:pt x="94" y="542"/>
                  </a:lnTo>
                  <a:lnTo>
                    <a:pt x="150" y="598"/>
                  </a:lnTo>
                  <a:lnTo>
                    <a:pt x="206" y="617"/>
                  </a:lnTo>
                  <a:lnTo>
                    <a:pt x="262" y="636"/>
                  </a:lnTo>
                  <a:lnTo>
                    <a:pt x="393" y="636"/>
                  </a:lnTo>
                  <a:lnTo>
                    <a:pt x="449" y="617"/>
                  </a:lnTo>
                  <a:lnTo>
                    <a:pt x="505" y="598"/>
                  </a:lnTo>
                  <a:lnTo>
                    <a:pt x="561" y="542"/>
                  </a:lnTo>
                  <a:lnTo>
                    <a:pt x="599" y="505"/>
                  </a:lnTo>
                  <a:lnTo>
                    <a:pt x="617" y="449"/>
                  </a:lnTo>
                  <a:lnTo>
                    <a:pt x="636" y="393"/>
                  </a:lnTo>
                  <a:lnTo>
                    <a:pt x="655" y="318"/>
                  </a:lnTo>
                  <a:lnTo>
                    <a:pt x="636" y="262"/>
                  </a:lnTo>
                  <a:lnTo>
                    <a:pt x="617" y="206"/>
                  </a:lnTo>
                  <a:lnTo>
                    <a:pt x="599" y="150"/>
                  </a:lnTo>
                  <a:lnTo>
                    <a:pt x="561" y="93"/>
                  </a:lnTo>
                  <a:lnTo>
                    <a:pt x="505" y="56"/>
                  </a:lnTo>
                  <a:lnTo>
                    <a:pt x="449" y="37"/>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 name="Google Shape;66;p2">
            <a:extLst>
              <a:ext uri="{FF2B5EF4-FFF2-40B4-BE49-F238E27FC236}">
                <a16:creationId xmlns:a16="http://schemas.microsoft.com/office/drawing/2014/main" id="{4DCDE8A7-FBC6-D9E0-88CE-E437335633FE}"/>
              </a:ext>
            </a:extLst>
          </p:cNvPr>
          <p:cNvSpPr/>
          <p:nvPr userDrawn="1"/>
        </p:nvSpPr>
        <p:spPr>
          <a:xfrm>
            <a:off x="-1" y="0"/>
            <a:ext cx="3004457" cy="1144000"/>
          </a:xfrm>
          <a:prstGeom prst="rect">
            <a:avLst/>
          </a:prstGeom>
          <a:solidFill>
            <a:schemeClr val="dk1"/>
          </a:solidFill>
          <a:ln>
            <a:solidFill>
              <a:srgbClr val="0070C0"/>
            </a:solid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pic>
        <p:nvPicPr>
          <p:cNvPr id="7" name="Picture 6" descr="A picture containing text&#10;&#10;AI-generated content may be incorrect.">
            <a:extLst>
              <a:ext uri="{FF2B5EF4-FFF2-40B4-BE49-F238E27FC236}">
                <a16:creationId xmlns:a16="http://schemas.microsoft.com/office/drawing/2014/main" id="{F9661BF3-B9F1-674E-9138-8CAD42691CB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3088" y="148691"/>
            <a:ext cx="1733712" cy="863936"/>
          </a:xfrm>
          <a:prstGeom prst="rect">
            <a:avLst/>
          </a:prstGeom>
        </p:spPr>
      </p:pic>
    </p:spTree>
    <p:extLst>
      <p:ext uri="{BB962C8B-B14F-4D97-AF65-F5344CB8AC3E}">
        <p14:creationId xmlns:p14="http://schemas.microsoft.com/office/powerpoint/2010/main" val="42663476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75"/>
        <p:cNvGrpSpPr/>
        <p:nvPr/>
      </p:nvGrpSpPr>
      <p:grpSpPr>
        <a:xfrm>
          <a:off x="0" y="0"/>
          <a:ext cx="0" cy="0"/>
          <a:chOff x="0" y="0"/>
          <a:chExt cx="0" cy="0"/>
        </a:xfrm>
      </p:grpSpPr>
      <p:sp>
        <p:nvSpPr>
          <p:cNvPr id="476" name="Google Shape;476;p9"/>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477" name="Google Shape;477;p9"/>
          <p:cNvGrpSpPr/>
          <p:nvPr/>
        </p:nvGrpSpPr>
        <p:grpSpPr>
          <a:xfrm>
            <a:off x="5" y="-7"/>
            <a:ext cx="1860044" cy="807341"/>
            <a:chOff x="3468800" y="239525"/>
            <a:chExt cx="843175" cy="365975"/>
          </a:xfrm>
        </p:grpSpPr>
        <p:sp>
          <p:nvSpPr>
            <p:cNvPr id="478" name="Google Shape;478;p9"/>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9"/>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9"/>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9"/>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9"/>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9"/>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9"/>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9"/>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9"/>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9"/>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9"/>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9"/>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0" name="Google Shape;490;p9"/>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1" name="Google Shape;491;p9"/>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2" name="Google Shape;492;p9"/>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3" name="Google Shape;493;p9"/>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4" name="Google Shape;494;p9"/>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9"/>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96" name="Google Shape;496;p9"/>
          <p:cNvGrpSpPr/>
          <p:nvPr/>
        </p:nvGrpSpPr>
        <p:grpSpPr>
          <a:xfrm rot="-5400000">
            <a:off x="-245263" y="4758655"/>
            <a:ext cx="1422893" cy="275165"/>
            <a:chOff x="5589725" y="3057300"/>
            <a:chExt cx="352900" cy="68250"/>
          </a:xfrm>
        </p:grpSpPr>
        <p:sp>
          <p:nvSpPr>
            <p:cNvPr id="497" name="Google Shape;497;p9"/>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8" name="Google Shape;498;p9"/>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9" name="Google Shape;499;p9"/>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0" name="Google Shape;500;p9"/>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1" name="Google Shape;501;p9"/>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2" name="Google Shape;502;p9"/>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3" name="Google Shape;503;p9"/>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4" name="Google Shape;504;p9"/>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5" name="Google Shape;505;p9"/>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9"/>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9"/>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9"/>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09" name="Google Shape;509;p9"/>
          <p:cNvGrpSpPr/>
          <p:nvPr/>
        </p:nvGrpSpPr>
        <p:grpSpPr>
          <a:xfrm>
            <a:off x="9815638" y="219072"/>
            <a:ext cx="1422893" cy="275165"/>
            <a:chOff x="5589725" y="3057300"/>
            <a:chExt cx="352900" cy="68250"/>
          </a:xfrm>
        </p:grpSpPr>
        <p:sp>
          <p:nvSpPr>
            <p:cNvPr id="510" name="Google Shape;510;p9"/>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9"/>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9"/>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9"/>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4" name="Google Shape;514;p9"/>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9"/>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9"/>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9"/>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9"/>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9"/>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9"/>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9"/>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22" name="Google Shape;522;p9"/>
          <p:cNvGrpSpPr/>
          <p:nvPr/>
        </p:nvGrpSpPr>
        <p:grpSpPr>
          <a:xfrm rot="-5400000">
            <a:off x="10858305" y="4380260"/>
            <a:ext cx="1860044" cy="807341"/>
            <a:chOff x="3468800" y="239525"/>
            <a:chExt cx="843175" cy="365975"/>
          </a:xfrm>
        </p:grpSpPr>
        <p:sp>
          <p:nvSpPr>
            <p:cNvPr id="523" name="Google Shape;523;p9"/>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9"/>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9"/>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9"/>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9"/>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9"/>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9"/>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9"/>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9"/>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9"/>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9"/>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9"/>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9"/>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6" name="Google Shape;536;p9"/>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7" name="Google Shape;537;p9"/>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8" name="Google Shape;538;p9"/>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9"/>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9"/>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41" name="Google Shape;541;p9"/>
          <p:cNvGrpSpPr/>
          <p:nvPr/>
        </p:nvGrpSpPr>
        <p:grpSpPr>
          <a:xfrm>
            <a:off x="11478639" y="1"/>
            <a:ext cx="713347" cy="713347"/>
            <a:chOff x="5807050" y="884950"/>
            <a:chExt cx="343550" cy="343550"/>
          </a:xfrm>
        </p:grpSpPr>
        <p:sp>
          <p:nvSpPr>
            <p:cNvPr id="542" name="Google Shape;542;p9"/>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9"/>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9"/>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9"/>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6" name="Google Shape;546;p9"/>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9"/>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9"/>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9"/>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9"/>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1" name="Google Shape;551;p9"/>
          <p:cNvSpPr txBox="1">
            <a:spLocks noGrp="1"/>
          </p:cNvSpPr>
          <p:nvPr>
            <p:ph type="title"/>
          </p:nvPr>
        </p:nvSpPr>
        <p:spPr>
          <a:xfrm>
            <a:off x="2850801" y="1829233"/>
            <a:ext cx="6490400" cy="9552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sz="6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552" name="Google Shape;552;p9"/>
          <p:cNvSpPr txBox="1">
            <a:spLocks noGrp="1"/>
          </p:cNvSpPr>
          <p:nvPr>
            <p:ph type="subTitle" idx="1"/>
          </p:nvPr>
        </p:nvSpPr>
        <p:spPr>
          <a:xfrm>
            <a:off x="2850799" y="2678367"/>
            <a:ext cx="6490400" cy="153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751172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53"/>
        <p:cNvGrpSpPr/>
        <p:nvPr/>
      </p:nvGrpSpPr>
      <p:grpSpPr>
        <a:xfrm>
          <a:off x="0" y="0"/>
          <a:ext cx="0" cy="0"/>
          <a:chOff x="0" y="0"/>
          <a:chExt cx="0" cy="0"/>
        </a:xfrm>
      </p:grpSpPr>
      <p:sp>
        <p:nvSpPr>
          <p:cNvPr id="554" name="Google Shape;554;p10"/>
          <p:cNvSpPr txBox="1">
            <a:spLocks noGrp="1"/>
          </p:cNvSpPr>
          <p:nvPr>
            <p:ph type="title"/>
          </p:nvPr>
        </p:nvSpPr>
        <p:spPr>
          <a:xfrm>
            <a:off x="960000" y="3047200"/>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555" name="Google Shape;555;p10"/>
          <p:cNvSpPr/>
          <p:nvPr/>
        </p:nvSpPr>
        <p:spPr>
          <a:xfrm flipH="1">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556" name="Google Shape;556;p10"/>
          <p:cNvGrpSpPr/>
          <p:nvPr/>
        </p:nvGrpSpPr>
        <p:grpSpPr>
          <a:xfrm flipH="1">
            <a:off x="10331953" y="-7"/>
            <a:ext cx="1860044" cy="807341"/>
            <a:chOff x="3468800" y="239525"/>
            <a:chExt cx="843175" cy="365975"/>
          </a:xfrm>
        </p:grpSpPr>
        <p:sp>
          <p:nvSpPr>
            <p:cNvPr id="557" name="Google Shape;557;p10"/>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8" name="Google Shape;558;p10"/>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10"/>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10"/>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10"/>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10"/>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10"/>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10"/>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10"/>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10"/>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10"/>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10"/>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10"/>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10"/>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10"/>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10"/>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10"/>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10"/>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75" name="Google Shape;575;p10"/>
          <p:cNvGrpSpPr/>
          <p:nvPr/>
        </p:nvGrpSpPr>
        <p:grpSpPr>
          <a:xfrm rot="5400000" flipH="1">
            <a:off x="11014371" y="4758655"/>
            <a:ext cx="1422893" cy="275165"/>
            <a:chOff x="5589725" y="3057300"/>
            <a:chExt cx="352900" cy="68250"/>
          </a:xfrm>
        </p:grpSpPr>
        <p:sp>
          <p:nvSpPr>
            <p:cNvPr id="576" name="Google Shape;576;p10"/>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10"/>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8" name="Google Shape;578;p10"/>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9" name="Google Shape;579;p10"/>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0" name="Google Shape;580;p10"/>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1" name="Google Shape;581;p10"/>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2" name="Google Shape;582;p10"/>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3" name="Google Shape;583;p10"/>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4" name="Google Shape;584;p10"/>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5" name="Google Shape;585;p10"/>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6" name="Google Shape;586;p10"/>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7" name="Google Shape;587;p10"/>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88" name="Google Shape;588;p10"/>
          <p:cNvGrpSpPr/>
          <p:nvPr/>
        </p:nvGrpSpPr>
        <p:grpSpPr>
          <a:xfrm flipH="1">
            <a:off x="953471" y="219072"/>
            <a:ext cx="1422893" cy="275165"/>
            <a:chOff x="5589725" y="3057300"/>
            <a:chExt cx="352900" cy="68250"/>
          </a:xfrm>
        </p:grpSpPr>
        <p:sp>
          <p:nvSpPr>
            <p:cNvPr id="589" name="Google Shape;589;p10"/>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0" name="Google Shape;590;p10"/>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1" name="Google Shape;591;p10"/>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10"/>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3" name="Google Shape;593;p10"/>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4" name="Google Shape;594;p10"/>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5" name="Google Shape;595;p10"/>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6" name="Google Shape;596;p10"/>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7" name="Google Shape;597;p10"/>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8" name="Google Shape;598;p10"/>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9" name="Google Shape;599;p10"/>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0" name="Google Shape;600;p10"/>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01" name="Google Shape;601;p10"/>
          <p:cNvGrpSpPr/>
          <p:nvPr/>
        </p:nvGrpSpPr>
        <p:grpSpPr>
          <a:xfrm rot="5400000" flipH="1">
            <a:off x="-526347" y="4380260"/>
            <a:ext cx="1860044" cy="807341"/>
            <a:chOff x="3468800" y="239525"/>
            <a:chExt cx="843175" cy="365975"/>
          </a:xfrm>
        </p:grpSpPr>
        <p:sp>
          <p:nvSpPr>
            <p:cNvPr id="602" name="Google Shape;602;p10"/>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3" name="Google Shape;603;p10"/>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10"/>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10"/>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10"/>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10"/>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10"/>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10"/>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10"/>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10"/>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2" name="Google Shape;612;p10"/>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3" name="Google Shape;613;p10"/>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10"/>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10"/>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6" name="Google Shape;616;p10"/>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7" name="Google Shape;617;p10"/>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10"/>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9" name="Google Shape;619;p10"/>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20" name="Google Shape;620;p10"/>
          <p:cNvGrpSpPr/>
          <p:nvPr/>
        </p:nvGrpSpPr>
        <p:grpSpPr>
          <a:xfrm flipH="1">
            <a:off x="15" y="1"/>
            <a:ext cx="713347" cy="713347"/>
            <a:chOff x="5807050" y="884950"/>
            <a:chExt cx="343550" cy="343550"/>
          </a:xfrm>
        </p:grpSpPr>
        <p:sp>
          <p:nvSpPr>
            <p:cNvPr id="621" name="Google Shape;621;p10"/>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2" name="Google Shape;622;p10"/>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3" name="Google Shape;623;p10"/>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4" name="Google Shape;624;p10"/>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5" name="Google Shape;625;p10"/>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6" name="Google Shape;626;p10"/>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7" name="Google Shape;627;p10"/>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8" name="Google Shape;628;p10"/>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9" name="Google Shape;629;p10"/>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1632880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630"/>
        <p:cNvGrpSpPr/>
        <p:nvPr/>
      </p:nvGrpSpPr>
      <p:grpSpPr>
        <a:xfrm>
          <a:off x="0" y="0"/>
          <a:ext cx="0" cy="0"/>
          <a:chOff x="0" y="0"/>
          <a:chExt cx="0" cy="0"/>
        </a:xfrm>
      </p:grpSpPr>
      <p:sp>
        <p:nvSpPr>
          <p:cNvPr id="631" name="Google Shape;631;p11"/>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632" name="Google Shape;632;p11"/>
          <p:cNvGrpSpPr/>
          <p:nvPr/>
        </p:nvGrpSpPr>
        <p:grpSpPr>
          <a:xfrm>
            <a:off x="5" y="-7"/>
            <a:ext cx="1860044" cy="807341"/>
            <a:chOff x="3468800" y="239525"/>
            <a:chExt cx="843175" cy="365975"/>
          </a:xfrm>
        </p:grpSpPr>
        <p:sp>
          <p:nvSpPr>
            <p:cNvPr id="633" name="Google Shape;633;p11"/>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4" name="Google Shape;634;p11"/>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5" name="Google Shape;635;p11"/>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6" name="Google Shape;636;p11"/>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7" name="Google Shape;637;p11"/>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8" name="Google Shape;638;p11"/>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9" name="Google Shape;639;p11"/>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0" name="Google Shape;640;p11"/>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1" name="Google Shape;641;p11"/>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2" name="Google Shape;642;p11"/>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3" name="Google Shape;643;p11"/>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4" name="Google Shape;644;p11"/>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5" name="Google Shape;645;p11"/>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6" name="Google Shape;646;p11"/>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7" name="Google Shape;647;p11"/>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8" name="Google Shape;648;p11"/>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9" name="Google Shape;649;p11"/>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0" name="Google Shape;650;p11"/>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51" name="Google Shape;651;p11"/>
          <p:cNvGrpSpPr/>
          <p:nvPr/>
        </p:nvGrpSpPr>
        <p:grpSpPr>
          <a:xfrm rot="-5400000">
            <a:off x="-245263" y="4758655"/>
            <a:ext cx="1422893" cy="275165"/>
            <a:chOff x="5589725" y="3057300"/>
            <a:chExt cx="352900" cy="68250"/>
          </a:xfrm>
        </p:grpSpPr>
        <p:sp>
          <p:nvSpPr>
            <p:cNvPr id="652" name="Google Shape;652;p11"/>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11"/>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11"/>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11"/>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11"/>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11"/>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8" name="Google Shape;658;p11"/>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9" name="Google Shape;659;p11"/>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11"/>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11"/>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11"/>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11"/>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4" name="Google Shape;664;p11"/>
          <p:cNvGrpSpPr/>
          <p:nvPr/>
        </p:nvGrpSpPr>
        <p:grpSpPr>
          <a:xfrm>
            <a:off x="9815638" y="219072"/>
            <a:ext cx="1422893" cy="275165"/>
            <a:chOff x="5589725" y="3057300"/>
            <a:chExt cx="352900" cy="68250"/>
          </a:xfrm>
        </p:grpSpPr>
        <p:sp>
          <p:nvSpPr>
            <p:cNvPr id="665" name="Google Shape;665;p11"/>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6" name="Google Shape;666;p11"/>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7" name="Google Shape;667;p11"/>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8" name="Google Shape;668;p11"/>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9" name="Google Shape;669;p11"/>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0" name="Google Shape;670;p11"/>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1" name="Google Shape;671;p11"/>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2" name="Google Shape;672;p11"/>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3" name="Google Shape;673;p11"/>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4" name="Google Shape;674;p11"/>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5" name="Google Shape;675;p11"/>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6" name="Google Shape;676;p11"/>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77" name="Google Shape;677;p11"/>
          <p:cNvGrpSpPr/>
          <p:nvPr/>
        </p:nvGrpSpPr>
        <p:grpSpPr>
          <a:xfrm rot="-5400000">
            <a:off x="10858305" y="4380260"/>
            <a:ext cx="1860044" cy="807341"/>
            <a:chOff x="3468800" y="239525"/>
            <a:chExt cx="843175" cy="365975"/>
          </a:xfrm>
        </p:grpSpPr>
        <p:sp>
          <p:nvSpPr>
            <p:cNvPr id="678" name="Google Shape;678;p11"/>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9" name="Google Shape;679;p11"/>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0" name="Google Shape;680;p11"/>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1" name="Google Shape;681;p11"/>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11"/>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3" name="Google Shape;683;p11"/>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4" name="Google Shape;684;p11"/>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5" name="Google Shape;685;p11"/>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6" name="Google Shape;686;p11"/>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7" name="Google Shape;687;p11"/>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11"/>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11"/>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0" name="Google Shape;690;p11"/>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1" name="Google Shape;691;p11"/>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2" name="Google Shape;692;p11"/>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3" name="Google Shape;693;p11"/>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4" name="Google Shape;694;p11"/>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11"/>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96" name="Google Shape;696;p11"/>
          <p:cNvGrpSpPr/>
          <p:nvPr/>
        </p:nvGrpSpPr>
        <p:grpSpPr>
          <a:xfrm>
            <a:off x="11478639" y="1"/>
            <a:ext cx="713347" cy="713347"/>
            <a:chOff x="5807050" y="884950"/>
            <a:chExt cx="343550" cy="343550"/>
          </a:xfrm>
        </p:grpSpPr>
        <p:sp>
          <p:nvSpPr>
            <p:cNvPr id="697" name="Google Shape;697;p11"/>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11"/>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11"/>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11"/>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11"/>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11"/>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11"/>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11"/>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5" name="Google Shape;705;p11"/>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06" name="Google Shape;706;p11"/>
          <p:cNvSpPr txBox="1">
            <a:spLocks noGrp="1"/>
          </p:cNvSpPr>
          <p:nvPr>
            <p:ph type="title" hasCustomPrompt="1"/>
          </p:nvPr>
        </p:nvSpPr>
        <p:spPr>
          <a:xfrm>
            <a:off x="1712000" y="207796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707" name="Google Shape;707;p11"/>
          <p:cNvSpPr txBox="1">
            <a:spLocks noGrp="1"/>
          </p:cNvSpPr>
          <p:nvPr>
            <p:ph type="subTitle" idx="1"/>
          </p:nvPr>
        </p:nvSpPr>
        <p:spPr>
          <a:xfrm>
            <a:off x="1712000" y="4092833"/>
            <a:ext cx="87680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2999918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8"/>
        <p:cNvGrpSpPr/>
        <p:nvPr/>
      </p:nvGrpSpPr>
      <p:grpSpPr>
        <a:xfrm>
          <a:off x="0" y="0"/>
          <a:ext cx="0" cy="0"/>
          <a:chOff x="0" y="0"/>
          <a:chExt cx="0" cy="0"/>
        </a:xfrm>
      </p:grpSpPr>
    </p:spTree>
    <p:extLst>
      <p:ext uri="{BB962C8B-B14F-4D97-AF65-F5344CB8AC3E}">
        <p14:creationId xmlns:p14="http://schemas.microsoft.com/office/powerpoint/2010/main" val="31676193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709"/>
        <p:cNvGrpSpPr/>
        <p:nvPr/>
      </p:nvGrpSpPr>
      <p:grpSpPr>
        <a:xfrm>
          <a:off x="0" y="0"/>
          <a:ext cx="0" cy="0"/>
          <a:chOff x="0" y="0"/>
          <a:chExt cx="0" cy="0"/>
        </a:xfrm>
      </p:grpSpPr>
      <p:sp>
        <p:nvSpPr>
          <p:cNvPr id="710" name="Google Shape;710;p13"/>
          <p:cNvSpPr txBox="1">
            <a:spLocks noGrp="1"/>
          </p:cNvSpPr>
          <p:nvPr>
            <p:ph type="title"/>
          </p:nvPr>
        </p:nvSpPr>
        <p:spPr>
          <a:xfrm>
            <a:off x="1359000" y="3809567"/>
            <a:ext cx="9474000" cy="49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67"/>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711" name="Google Shape;711;p13"/>
          <p:cNvSpPr txBox="1">
            <a:spLocks noGrp="1"/>
          </p:cNvSpPr>
          <p:nvPr>
            <p:ph type="subTitle" idx="1"/>
          </p:nvPr>
        </p:nvSpPr>
        <p:spPr>
          <a:xfrm>
            <a:off x="1359000" y="1540833"/>
            <a:ext cx="9474000" cy="23496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500"/>
              <a:buNone/>
              <a:defRPr sz="4000"/>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grpSp>
        <p:nvGrpSpPr>
          <p:cNvPr id="712" name="Google Shape;712;p13"/>
          <p:cNvGrpSpPr/>
          <p:nvPr/>
        </p:nvGrpSpPr>
        <p:grpSpPr>
          <a:xfrm rot="-5400000">
            <a:off x="-526362" y="526360"/>
            <a:ext cx="1860044" cy="807341"/>
            <a:chOff x="3468800" y="239525"/>
            <a:chExt cx="843175" cy="365975"/>
          </a:xfrm>
        </p:grpSpPr>
        <p:sp>
          <p:nvSpPr>
            <p:cNvPr id="713" name="Google Shape;713;p1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1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1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1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1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1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1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1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1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1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1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1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1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1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1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1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1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1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1" name="Google Shape;731;p13"/>
          <p:cNvGrpSpPr/>
          <p:nvPr/>
        </p:nvGrpSpPr>
        <p:grpSpPr>
          <a:xfrm rot="-5400000">
            <a:off x="10858438" y="526360"/>
            <a:ext cx="1860044" cy="807341"/>
            <a:chOff x="3468800" y="239525"/>
            <a:chExt cx="843175" cy="365975"/>
          </a:xfrm>
        </p:grpSpPr>
        <p:sp>
          <p:nvSpPr>
            <p:cNvPr id="732" name="Google Shape;732;p1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1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4" name="Google Shape;734;p1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1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1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1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1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1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1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1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1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1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1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1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1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1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1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1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50" name="Google Shape;750;p13"/>
          <p:cNvGrpSpPr/>
          <p:nvPr/>
        </p:nvGrpSpPr>
        <p:grpSpPr>
          <a:xfrm>
            <a:off x="5384554" y="215255"/>
            <a:ext cx="1422893" cy="275165"/>
            <a:chOff x="5589725" y="3057300"/>
            <a:chExt cx="352900" cy="68250"/>
          </a:xfrm>
        </p:grpSpPr>
        <p:sp>
          <p:nvSpPr>
            <p:cNvPr id="751" name="Google Shape;751;p13"/>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13"/>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13"/>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13"/>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13"/>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6" name="Google Shape;756;p13"/>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13"/>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13"/>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13"/>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13"/>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13"/>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13"/>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63" name="Google Shape;763;p13"/>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Tree>
    <p:extLst>
      <p:ext uri="{BB962C8B-B14F-4D97-AF65-F5344CB8AC3E}">
        <p14:creationId xmlns:p14="http://schemas.microsoft.com/office/powerpoint/2010/main" val="8030089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764"/>
        <p:cNvGrpSpPr/>
        <p:nvPr/>
      </p:nvGrpSpPr>
      <p:grpSpPr>
        <a:xfrm>
          <a:off x="0" y="0"/>
          <a:ext cx="0" cy="0"/>
          <a:chOff x="0" y="0"/>
          <a:chExt cx="0" cy="0"/>
        </a:xfrm>
      </p:grpSpPr>
      <p:sp>
        <p:nvSpPr>
          <p:cNvPr id="765" name="Google Shape;765;p14"/>
          <p:cNvSpPr txBox="1">
            <a:spLocks noGrp="1"/>
          </p:cNvSpPr>
          <p:nvPr>
            <p:ph type="subTitle" idx="1"/>
          </p:nvPr>
        </p:nvSpPr>
        <p:spPr>
          <a:xfrm>
            <a:off x="960000" y="3984567"/>
            <a:ext cx="3280400" cy="542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766" name="Google Shape;766;p14"/>
          <p:cNvSpPr txBox="1">
            <a:spLocks noGrp="1"/>
          </p:cNvSpPr>
          <p:nvPr>
            <p:ph type="subTitle" idx="2"/>
          </p:nvPr>
        </p:nvSpPr>
        <p:spPr>
          <a:xfrm>
            <a:off x="960000" y="5081435"/>
            <a:ext cx="3280400" cy="73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67" name="Google Shape;767;p14"/>
          <p:cNvSpPr txBox="1">
            <a:spLocks noGrp="1"/>
          </p:cNvSpPr>
          <p:nvPr>
            <p:ph type="subTitle" idx="3"/>
          </p:nvPr>
        </p:nvSpPr>
        <p:spPr>
          <a:xfrm>
            <a:off x="4455800" y="5081435"/>
            <a:ext cx="3280400" cy="73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68" name="Google Shape;768;p14"/>
          <p:cNvSpPr txBox="1">
            <a:spLocks noGrp="1"/>
          </p:cNvSpPr>
          <p:nvPr>
            <p:ph type="subTitle" idx="4"/>
          </p:nvPr>
        </p:nvSpPr>
        <p:spPr>
          <a:xfrm>
            <a:off x="7964419" y="5081435"/>
            <a:ext cx="3280400" cy="73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69" name="Google Shape;769;p14"/>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0" name="Google Shape;770;p14"/>
          <p:cNvSpPr txBox="1">
            <a:spLocks noGrp="1"/>
          </p:cNvSpPr>
          <p:nvPr>
            <p:ph type="subTitle" idx="5"/>
          </p:nvPr>
        </p:nvSpPr>
        <p:spPr>
          <a:xfrm>
            <a:off x="4455800" y="3984567"/>
            <a:ext cx="3280400" cy="542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771" name="Google Shape;771;p14"/>
          <p:cNvSpPr txBox="1">
            <a:spLocks noGrp="1"/>
          </p:cNvSpPr>
          <p:nvPr>
            <p:ph type="subTitle" idx="6"/>
          </p:nvPr>
        </p:nvSpPr>
        <p:spPr>
          <a:xfrm>
            <a:off x="7964419" y="3984567"/>
            <a:ext cx="3280400" cy="542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772" name="Google Shape;772;p14"/>
          <p:cNvSpPr txBox="1">
            <a:spLocks noGrp="1"/>
          </p:cNvSpPr>
          <p:nvPr>
            <p:ph type="subTitle" idx="7"/>
          </p:nvPr>
        </p:nvSpPr>
        <p:spPr>
          <a:xfrm>
            <a:off x="960000" y="4484633"/>
            <a:ext cx="3280400" cy="691200"/>
          </a:xfrm>
          <a:prstGeom prst="rect">
            <a:avLst/>
          </a:prstGeom>
          <a:solidFill>
            <a:schemeClr val="dk1"/>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3" name="Google Shape;773;p14"/>
          <p:cNvSpPr txBox="1">
            <a:spLocks noGrp="1"/>
          </p:cNvSpPr>
          <p:nvPr>
            <p:ph type="subTitle" idx="8"/>
          </p:nvPr>
        </p:nvSpPr>
        <p:spPr>
          <a:xfrm>
            <a:off x="4455800" y="4522267"/>
            <a:ext cx="3280400" cy="694800"/>
          </a:xfrm>
          <a:prstGeom prst="rect">
            <a:avLst/>
          </a:prstGeom>
          <a:solidFill>
            <a:schemeClr val="dk1"/>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4" name="Google Shape;774;p14"/>
          <p:cNvSpPr txBox="1">
            <a:spLocks noGrp="1"/>
          </p:cNvSpPr>
          <p:nvPr>
            <p:ph type="subTitle" idx="9"/>
          </p:nvPr>
        </p:nvSpPr>
        <p:spPr>
          <a:xfrm>
            <a:off x="7964419" y="4522267"/>
            <a:ext cx="3280400" cy="694800"/>
          </a:xfrm>
          <a:prstGeom prst="rect">
            <a:avLst/>
          </a:prstGeom>
          <a:solidFill>
            <a:schemeClr val="dk1"/>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5" name="Google Shape;775;p14"/>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776" name="Google Shape;776;p14"/>
          <p:cNvGrpSpPr/>
          <p:nvPr/>
        </p:nvGrpSpPr>
        <p:grpSpPr>
          <a:xfrm rot="-5400000">
            <a:off x="-97136" y="553646"/>
            <a:ext cx="1181415" cy="231649"/>
            <a:chOff x="5589725" y="3057300"/>
            <a:chExt cx="352900" cy="68250"/>
          </a:xfrm>
        </p:grpSpPr>
        <p:sp>
          <p:nvSpPr>
            <p:cNvPr id="777" name="Google Shape;777;p1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8" name="Google Shape;778;p1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9" name="Google Shape;779;p1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0" name="Google Shape;780;p1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1" name="Google Shape;781;p1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2" name="Google Shape;782;p1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1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4" name="Google Shape;784;p1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1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1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1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1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89" name="Google Shape;789;p14"/>
          <p:cNvGrpSpPr/>
          <p:nvPr/>
        </p:nvGrpSpPr>
        <p:grpSpPr>
          <a:xfrm>
            <a:off x="-285" y="5816557"/>
            <a:ext cx="621780" cy="621780"/>
            <a:chOff x="5807050" y="884950"/>
            <a:chExt cx="343550" cy="343550"/>
          </a:xfrm>
        </p:grpSpPr>
        <p:sp>
          <p:nvSpPr>
            <p:cNvPr id="790" name="Google Shape;790;p14"/>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14"/>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14"/>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14"/>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14"/>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14"/>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14"/>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14"/>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14"/>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99" name="Google Shape;799;p14"/>
          <p:cNvGrpSpPr/>
          <p:nvPr/>
        </p:nvGrpSpPr>
        <p:grpSpPr>
          <a:xfrm rot="-5400000">
            <a:off x="11100854" y="5596437"/>
            <a:ext cx="1181415" cy="231649"/>
            <a:chOff x="5589725" y="3057300"/>
            <a:chExt cx="352900" cy="68250"/>
          </a:xfrm>
        </p:grpSpPr>
        <p:sp>
          <p:nvSpPr>
            <p:cNvPr id="800" name="Google Shape;800;p1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1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1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3" name="Google Shape;803;p1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4" name="Google Shape;804;p1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5" name="Google Shape;805;p1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1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7" name="Google Shape;807;p1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8" name="Google Shape;808;p1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1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1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1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12" name="Google Shape;812;p14"/>
          <p:cNvGrpSpPr/>
          <p:nvPr/>
        </p:nvGrpSpPr>
        <p:grpSpPr>
          <a:xfrm>
            <a:off x="11579949" y="-43"/>
            <a:ext cx="621780" cy="621780"/>
            <a:chOff x="5807050" y="884950"/>
            <a:chExt cx="343550" cy="343550"/>
          </a:xfrm>
        </p:grpSpPr>
        <p:sp>
          <p:nvSpPr>
            <p:cNvPr id="813" name="Google Shape;813;p14"/>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14"/>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14"/>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14"/>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14"/>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14"/>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14"/>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14"/>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14"/>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1238792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822"/>
        <p:cNvGrpSpPr/>
        <p:nvPr/>
      </p:nvGrpSpPr>
      <p:grpSpPr>
        <a:xfrm>
          <a:off x="0" y="0"/>
          <a:ext cx="0" cy="0"/>
          <a:chOff x="0" y="0"/>
          <a:chExt cx="0" cy="0"/>
        </a:xfrm>
      </p:grpSpPr>
      <p:sp>
        <p:nvSpPr>
          <p:cNvPr id="823" name="Google Shape;823;p15"/>
          <p:cNvSpPr txBox="1">
            <a:spLocks noGrp="1"/>
          </p:cNvSpPr>
          <p:nvPr>
            <p:ph type="subTitle" idx="1"/>
          </p:nvPr>
        </p:nvSpPr>
        <p:spPr>
          <a:xfrm>
            <a:off x="2374228" y="2067167"/>
            <a:ext cx="3619600" cy="4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24" name="Google Shape;824;p15"/>
          <p:cNvSpPr txBox="1">
            <a:spLocks noGrp="1"/>
          </p:cNvSpPr>
          <p:nvPr>
            <p:ph type="subTitle" idx="2"/>
          </p:nvPr>
        </p:nvSpPr>
        <p:spPr>
          <a:xfrm>
            <a:off x="2374228" y="2357577"/>
            <a:ext cx="3619600" cy="64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5" name="Google Shape;825;p15"/>
          <p:cNvSpPr txBox="1">
            <a:spLocks noGrp="1"/>
          </p:cNvSpPr>
          <p:nvPr>
            <p:ph type="subTitle" idx="3"/>
          </p:nvPr>
        </p:nvSpPr>
        <p:spPr>
          <a:xfrm>
            <a:off x="7598401" y="2357577"/>
            <a:ext cx="3619600" cy="64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6" name="Google Shape;826;p15"/>
          <p:cNvSpPr txBox="1">
            <a:spLocks noGrp="1"/>
          </p:cNvSpPr>
          <p:nvPr>
            <p:ph type="subTitle" idx="4"/>
          </p:nvPr>
        </p:nvSpPr>
        <p:spPr>
          <a:xfrm>
            <a:off x="2374228" y="4396215"/>
            <a:ext cx="3619600" cy="64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7" name="Google Shape;827;p15"/>
          <p:cNvSpPr txBox="1">
            <a:spLocks noGrp="1"/>
          </p:cNvSpPr>
          <p:nvPr>
            <p:ph type="subTitle" idx="5"/>
          </p:nvPr>
        </p:nvSpPr>
        <p:spPr>
          <a:xfrm>
            <a:off x="7598401" y="4396215"/>
            <a:ext cx="3619600" cy="64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8" name="Google Shape;828;p15"/>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29" name="Google Shape;829;p15"/>
          <p:cNvSpPr txBox="1">
            <a:spLocks noGrp="1"/>
          </p:cNvSpPr>
          <p:nvPr>
            <p:ph type="subTitle" idx="6"/>
          </p:nvPr>
        </p:nvSpPr>
        <p:spPr>
          <a:xfrm>
            <a:off x="2374228" y="4108804"/>
            <a:ext cx="3619600" cy="4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30" name="Google Shape;830;p15"/>
          <p:cNvSpPr txBox="1">
            <a:spLocks noGrp="1"/>
          </p:cNvSpPr>
          <p:nvPr>
            <p:ph type="subTitle" idx="7"/>
          </p:nvPr>
        </p:nvSpPr>
        <p:spPr>
          <a:xfrm>
            <a:off x="7598401" y="2067167"/>
            <a:ext cx="3619600" cy="4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31" name="Google Shape;831;p15"/>
          <p:cNvSpPr txBox="1">
            <a:spLocks noGrp="1"/>
          </p:cNvSpPr>
          <p:nvPr>
            <p:ph type="subTitle" idx="8"/>
          </p:nvPr>
        </p:nvSpPr>
        <p:spPr>
          <a:xfrm>
            <a:off x="7598401" y="4108804"/>
            <a:ext cx="3619600" cy="4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grpSp>
        <p:nvGrpSpPr>
          <p:cNvPr id="832" name="Google Shape;832;p15"/>
          <p:cNvGrpSpPr/>
          <p:nvPr/>
        </p:nvGrpSpPr>
        <p:grpSpPr>
          <a:xfrm>
            <a:off x="11579949" y="-43"/>
            <a:ext cx="621780" cy="621780"/>
            <a:chOff x="5807050" y="884950"/>
            <a:chExt cx="343550" cy="343550"/>
          </a:xfrm>
        </p:grpSpPr>
        <p:sp>
          <p:nvSpPr>
            <p:cNvPr id="833" name="Google Shape;833;p15"/>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4" name="Google Shape;834;p15"/>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5" name="Google Shape;835;p15"/>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6" name="Google Shape;836;p15"/>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7" name="Google Shape;837;p15"/>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8" name="Google Shape;838;p15"/>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9" name="Google Shape;839;p15"/>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0" name="Google Shape;840;p15"/>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1" name="Google Shape;841;p15"/>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42" name="Google Shape;842;p15"/>
          <p:cNvGrpSpPr/>
          <p:nvPr/>
        </p:nvGrpSpPr>
        <p:grpSpPr>
          <a:xfrm rot="-5400000">
            <a:off x="-97136" y="553646"/>
            <a:ext cx="1181415" cy="231649"/>
            <a:chOff x="5589725" y="3057300"/>
            <a:chExt cx="352900" cy="68250"/>
          </a:xfrm>
        </p:grpSpPr>
        <p:sp>
          <p:nvSpPr>
            <p:cNvPr id="843" name="Google Shape;843;p15"/>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4" name="Google Shape;844;p15"/>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15"/>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6" name="Google Shape;846;p15"/>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15"/>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15"/>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15"/>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15"/>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1" name="Google Shape;851;p15"/>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2" name="Google Shape;852;p15"/>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15"/>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15"/>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55" name="Google Shape;855;p15"/>
          <p:cNvGrpSpPr/>
          <p:nvPr/>
        </p:nvGrpSpPr>
        <p:grpSpPr>
          <a:xfrm rot="-5400000">
            <a:off x="11105065" y="5588713"/>
            <a:ext cx="1181415" cy="231649"/>
            <a:chOff x="5589725" y="3057300"/>
            <a:chExt cx="352900" cy="68250"/>
          </a:xfrm>
        </p:grpSpPr>
        <p:sp>
          <p:nvSpPr>
            <p:cNvPr id="856" name="Google Shape;856;p15"/>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15"/>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15"/>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15"/>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15"/>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15"/>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15"/>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15"/>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15"/>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15"/>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15"/>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15"/>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68" name="Google Shape;868;p15"/>
          <p:cNvGrpSpPr/>
          <p:nvPr/>
        </p:nvGrpSpPr>
        <p:grpSpPr>
          <a:xfrm>
            <a:off x="-285" y="5816557"/>
            <a:ext cx="621780" cy="621780"/>
            <a:chOff x="5807050" y="884950"/>
            <a:chExt cx="343550" cy="343550"/>
          </a:xfrm>
        </p:grpSpPr>
        <p:sp>
          <p:nvSpPr>
            <p:cNvPr id="869" name="Google Shape;869;p15"/>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15"/>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1" name="Google Shape;871;p15"/>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2" name="Google Shape;872;p15"/>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3" name="Google Shape;873;p15"/>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4" name="Google Shape;874;p15"/>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5" name="Google Shape;875;p15"/>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6" name="Google Shape;876;p15"/>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7" name="Google Shape;877;p15"/>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78" name="Google Shape;878;p15"/>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Tree>
    <p:extLst>
      <p:ext uri="{BB962C8B-B14F-4D97-AF65-F5344CB8AC3E}">
        <p14:creationId xmlns:p14="http://schemas.microsoft.com/office/powerpoint/2010/main" val="4620877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five columns">
  <p:cSld name="Title and five columns">
    <p:spTree>
      <p:nvGrpSpPr>
        <p:cNvPr id="1" name="Shape 879"/>
        <p:cNvGrpSpPr/>
        <p:nvPr/>
      </p:nvGrpSpPr>
      <p:grpSpPr>
        <a:xfrm>
          <a:off x="0" y="0"/>
          <a:ext cx="0" cy="0"/>
          <a:chOff x="0" y="0"/>
          <a:chExt cx="0" cy="0"/>
        </a:xfrm>
      </p:grpSpPr>
      <p:sp>
        <p:nvSpPr>
          <p:cNvPr id="880" name="Google Shape;880;p16"/>
          <p:cNvSpPr txBox="1">
            <a:spLocks noGrp="1"/>
          </p:cNvSpPr>
          <p:nvPr>
            <p:ph type="subTitle" idx="1"/>
          </p:nvPr>
        </p:nvSpPr>
        <p:spPr>
          <a:xfrm>
            <a:off x="960000" y="49686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81" name="Google Shape;881;p16"/>
          <p:cNvSpPr txBox="1">
            <a:spLocks noGrp="1"/>
          </p:cNvSpPr>
          <p:nvPr>
            <p:ph type="subTitle" idx="2"/>
          </p:nvPr>
        </p:nvSpPr>
        <p:spPr>
          <a:xfrm>
            <a:off x="960000" y="52410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2" name="Google Shape;882;p16"/>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83" name="Google Shape;883;p16"/>
          <p:cNvSpPr txBox="1">
            <a:spLocks noGrp="1"/>
          </p:cNvSpPr>
          <p:nvPr>
            <p:ph type="title" idx="3" hasCustomPrompt="1"/>
          </p:nvPr>
        </p:nvSpPr>
        <p:spPr>
          <a:xfrm>
            <a:off x="2156001" y="39233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84" name="Google Shape;884;p16"/>
          <p:cNvSpPr txBox="1">
            <a:spLocks noGrp="1"/>
          </p:cNvSpPr>
          <p:nvPr>
            <p:ph type="subTitle" idx="4"/>
          </p:nvPr>
        </p:nvSpPr>
        <p:spPr>
          <a:xfrm>
            <a:off x="4479400" y="49686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85" name="Google Shape;885;p16"/>
          <p:cNvSpPr txBox="1">
            <a:spLocks noGrp="1"/>
          </p:cNvSpPr>
          <p:nvPr>
            <p:ph type="subTitle" idx="5"/>
          </p:nvPr>
        </p:nvSpPr>
        <p:spPr>
          <a:xfrm>
            <a:off x="4479400" y="52410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6" name="Google Shape;886;p16"/>
          <p:cNvSpPr txBox="1">
            <a:spLocks noGrp="1"/>
          </p:cNvSpPr>
          <p:nvPr>
            <p:ph type="title" idx="6" hasCustomPrompt="1"/>
          </p:nvPr>
        </p:nvSpPr>
        <p:spPr>
          <a:xfrm>
            <a:off x="5675403" y="39233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87" name="Google Shape;887;p16"/>
          <p:cNvSpPr txBox="1">
            <a:spLocks noGrp="1"/>
          </p:cNvSpPr>
          <p:nvPr>
            <p:ph type="subTitle" idx="7"/>
          </p:nvPr>
        </p:nvSpPr>
        <p:spPr>
          <a:xfrm>
            <a:off x="7998733" y="49686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88" name="Google Shape;888;p16"/>
          <p:cNvSpPr txBox="1">
            <a:spLocks noGrp="1"/>
          </p:cNvSpPr>
          <p:nvPr>
            <p:ph type="subTitle" idx="8"/>
          </p:nvPr>
        </p:nvSpPr>
        <p:spPr>
          <a:xfrm>
            <a:off x="7998733" y="52410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9" name="Google Shape;889;p16"/>
          <p:cNvSpPr txBox="1">
            <a:spLocks noGrp="1"/>
          </p:cNvSpPr>
          <p:nvPr>
            <p:ph type="title" idx="9" hasCustomPrompt="1"/>
          </p:nvPr>
        </p:nvSpPr>
        <p:spPr>
          <a:xfrm>
            <a:off x="9194768" y="39233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90" name="Google Shape;890;p16"/>
          <p:cNvSpPr txBox="1">
            <a:spLocks noGrp="1"/>
          </p:cNvSpPr>
          <p:nvPr>
            <p:ph type="subTitle" idx="13"/>
          </p:nvPr>
        </p:nvSpPr>
        <p:spPr>
          <a:xfrm>
            <a:off x="2719733" y="26547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91" name="Google Shape;891;p16"/>
          <p:cNvSpPr txBox="1">
            <a:spLocks noGrp="1"/>
          </p:cNvSpPr>
          <p:nvPr>
            <p:ph type="subTitle" idx="14"/>
          </p:nvPr>
        </p:nvSpPr>
        <p:spPr>
          <a:xfrm>
            <a:off x="2719733" y="29271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2" name="Google Shape;892;p16"/>
          <p:cNvSpPr txBox="1">
            <a:spLocks noGrp="1"/>
          </p:cNvSpPr>
          <p:nvPr>
            <p:ph type="title" idx="15" hasCustomPrompt="1"/>
          </p:nvPr>
        </p:nvSpPr>
        <p:spPr>
          <a:xfrm>
            <a:off x="3915733" y="16094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93" name="Google Shape;893;p16"/>
          <p:cNvSpPr txBox="1">
            <a:spLocks noGrp="1"/>
          </p:cNvSpPr>
          <p:nvPr>
            <p:ph type="subTitle" idx="16"/>
          </p:nvPr>
        </p:nvSpPr>
        <p:spPr>
          <a:xfrm>
            <a:off x="6239067" y="26547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94" name="Google Shape;894;p16"/>
          <p:cNvSpPr txBox="1">
            <a:spLocks noGrp="1"/>
          </p:cNvSpPr>
          <p:nvPr>
            <p:ph type="subTitle" idx="17"/>
          </p:nvPr>
        </p:nvSpPr>
        <p:spPr>
          <a:xfrm>
            <a:off x="6239067" y="29271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5" name="Google Shape;895;p16"/>
          <p:cNvSpPr txBox="1">
            <a:spLocks noGrp="1"/>
          </p:cNvSpPr>
          <p:nvPr>
            <p:ph type="title" idx="18" hasCustomPrompt="1"/>
          </p:nvPr>
        </p:nvSpPr>
        <p:spPr>
          <a:xfrm>
            <a:off x="7435067" y="16094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96" name="Google Shape;896;p1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897" name="Google Shape;897;p16"/>
          <p:cNvGrpSpPr/>
          <p:nvPr/>
        </p:nvGrpSpPr>
        <p:grpSpPr>
          <a:xfrm rot="-5400000">
            <a:off x="-97136" y="553646"/>
            <a:ext cx="1181415" cy="231649"/>
            <a:chOff x="5589725" y="3057300"/>
            <a:chExt cx="352900" cy="68250"/>
          </a:xfrm>
        </p:grpSpPr>
        <p:sp>
          <p:nvSpPr>
            <p:cNvPr id="898" name="Google Shape;898;p16"/>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9" name="Google Shape;899;p16"/>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0" name="Google Shape;900;p16"/>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16"/>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16"/>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16"/>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16"/>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16"/>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16"/>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16"/>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16"/>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16"/>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10" name="Google Shape;910;p16"/>
          <p:cNvGrpSpPr/>
          <p:nvPr/>
        </p:nvGrpSpPr>
        <p:grpSpPr>
          <a:xfrm>
            <a:off x="-285" y="5816557"/>
            <a:ext cx="621780" cy="621780"/>
            <a:chOff x="5807050" y="884950"/>
            <a:chExt cx="343550" cy="343550"/>
          </a:xfrm>
        </p:grpSpPr>
        <p:sp>
          <p:nvSpPr>
            <p:cNvPr id="911" name="Google Shape;911;p16"/>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2" name="Google Shape;912;p16"/>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3" name="Google Shape;913;p16"/>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4" name="Google Shape;914;p16"/>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5" name="Google Shape;915;p16"/>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6" name="Google Shape;916;p16"/>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7" name="Google Shape;917;p16"/>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8" name="Google Shape;918;p16"/>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9" name="Google Shape;919;p16"/>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20" name="Google Shape;920;p16"/>
          <p:cNvGrpSpPr/>
          <p:nvPr/>
        </p:nvGrpSpPr>
        <p:grpSpPr>
          <a:xfrm>
            <a:off x="11570515" y="5816557"/>
            <a:ext cx="621780" cy="621780"/>
            <a:chOff x="5807050" y="884950"/>
            <a:chExt cx="343550" cy="343550"/>
          </a:xfrm>
        </p:grpSpPr>
        <p:sp>
          <p:nvSpPr>
            <p:cNvPr id="921" name="Google Shape;921;p16"/>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2" name="Google Shape;922;p16"/>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3" name="Google Shape;923;p16"/>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4" name="Google Shape;924;p16"/>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5" name="Google Shape;925;p16"/>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6" name="Google Shape;926;p16"/>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7" name="Google Shape;927;p16"/>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8" name="Google Shape;928;p16"/>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9" name="Google Shape;929;p16"/>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30" name="Google Shape;930;p16"/>
          <p:cNvGrpSpPr/>
          <p:nvPr/>
        </p:nvGrpSpPr>
        <p:grpSpPr>
          <a:xfrm rot="-5400000">
            <a:off x="11107731" y="678080"/>
            <a:ext cx="1181415" cy="231649"/>
            <a:chOff x="5589725" y="3057300"/>
            <a:chExt cx="352900" cy="68250"/>
          </a:xfrm>
        </p:grpSpPr>
        <p:sp>
          <p:nvSpPr>
            <p:cNvPr id="931" name="Google Shape;931;p16"/>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2" name="Google Shape;932;p16"/>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3" name="Google Shape;933;p16"/>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4" name="Google Shape;934;p16"/>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5" name="Google Shape;935;p16"/>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6" name="Google Shape;936;p16"/>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7" name="Google Shape;937;p16"/>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16"/>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16"/>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16"/>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16"/>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16"/>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8488731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943"/>
        <p:cNvGrpSpPr/>
        <p:nvPr/>
      </p:nvGrpSpPr>
      <p:grpSpPr>
        <a:xfrm>
          <a:off x="0" y="0"/>
          <a:ext cx="0" cy="0"/>
          <a:chOff x="0" y="0"/>
          <a:chExt cx="0" cy="0"/>
        </a:xfrm>
      </p:grpSpPr>
      <p:sp>
        <p:nvSpPr>
          <p:cNvPr id="944" name="Google Shape;944;p17"/>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945" name="Google Shape;945;p17"/>
          <p:cNvSpPr txBox="1">
            <a:spLocks noGrp="1"/>
          </p:cNvSpPr>
          <p:nvPr>
            <p:ph type="subTitle" idx="1"/>
          </p:nvPr>
        </p:nvSpPr>
        <p:spPr>
          <a:xfrm>
            <a:off x="1160765" y="283108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6" name="Google Shape;946;p17"/>
          <p:cNvSpPr txBox="1">
            <a:spLocks noGrp="1"/>
          </p:cNvSpPr>
          <p:nvPr>
            <p:ph type="subTitle" idx="2"/>
          </p:nvPr>
        </p:nvSpPr>
        <p:spPr>
          <a:xfrm>
            <a:off x="4501600" y="283108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7" name="Google Shape;947;p17"/>
          <p:cNvSpPr txBox="1">
            <a:spLocks noGrp="1"/>
          </p:cNvSpPr>
          <p:nvPr>
            <p:ph type="subTitle" idx="3"/>
          </p:nvPr>
        </p:nvSpPr>
        <p:spPr>
          <a:xfrm>
            <a:off x="7842435" y="283108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8" name="Google Shape;948;p17"/>
          <p:cNvSpPr txBox="1">
            <a:spLocks noGrp="1"/>
          </p:cNvSpPr>
          <p:nvPr>
            <p:ph type="subTitle" idx="4"/>
          </p:nvPr>
        </p:nvSpPr>
        <p:spPr>
          <a:xfrm>
            <a:off x="1160765" y="525904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9" name="Google Shape;949;p17"/>
          <p:cNvSpPr txBox="1">
            <a:spLocks noGrp="1"/>
          </p:cNvSpPr>
          <p:nvPr>
            <p:ph type="subTitle" idx="5"/>
          </p:nvPr>
        </p:nvSpPr>
        <p:spPr>
          <a:xfrm>
            <a:off x="4501600" y="525904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0" name="Google Shape;950;p17"/>
          <p:cNvSpPr txBox="1">
            <a:spLocks noGrp="1"/>
          </p:cNvSpPr>
          <p:nvPr>
            <p:ph type="subTitle" idx="6"/>
          </p:nvPr>
        </p:nvSpPr>
        <p:spPr>
          <a:xfrm>
            <a:off x="7842435" y="525904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1" name="Google Shape;951;p17"/>
          <p:cNvSpPr txBox="1">
            <a:spLocks noGrp="1"/>
          </p:cNvSpPr>
          <p:nvPr>
            <p:ph type="subTitle" idx="7"/>
          </p:nvPr>
        </p:nvSpPr>
        <p:spPr>
          <a:xfrm>
            <a:off x="1160765" y="2559072"/>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2" name="Google Shape;952;p17"/>
          <p:cNvSpPr txBox="1">
            <a:spLocks noGrp="1"/>
          </p:cNvSpPr>
          <p:nvPr>
            <p:ph type="subTitle" idx="8"/>
          </p:nvPr>
        </p:nvSpPr>
        <p:spPr>
          <a:xfrm>
            <a:off x="4501600" y="2559072"/>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3" name="Google Shape;953;p17"/>
          <p:cNvSpPr txBox="1">
            <a:spLocks noGrp="1"/>
          </p:cNvSpPr>
          <p:nvPr>
            <p:ph type="subTitle" idx="9"/>
          </p:nvPr>
        </p:nvSpPr>
        <p:spPr>
          <a:xfrm>
            <a:off x="7842435" y="2559072"/>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4" name="Google Shape;954;p17"/>
          <p:cNvSpPr txBox="1">
            <a:spLocks noGrp="1"/>
          </p:cNvSpPr>
          <p:nvPr>
            <p:ph type="subTitle" idx="13"/>
          </p:nvPr>
        </p:nvSpPr>
        <p:spPr>
          <a:xfrm>
            <a:off x="1160765" y="4980905"/>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5" name="Google Shape;955;p17"/>
          <p:cNvSpPr txBox="1">
            <a:spLocks noGrp="1"/>
          </p:cNvSpPr>
          <p:nvPr>
            <p:ph type="subTitle" idx="14"/>
          </p:nvPr>
        </p:nvSpPr>
        <p:spPr>
          <a:xfrm>
            <a:off x="4501600" y="4980905"/>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6" name="Google Shape;956;p17"/>
          <p:cNvSpPr txBox="1">
            <a:spLocks noGrp="1"/>
          </p:cNvSpPr>
          <p:nvPr>
            <p:ph type="subTitle" idx="15"/>
          </p:nvPr>
        </p:nvSpPr>
        <p:spPr>
          <a:xfrm>
            <a:off x="7842435" y="4980905"/>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7" name="Google Shape;957;p17"/>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958" name="Google Shape;958;p17"/>
          <p:cNvGrpSpPr/>
          <p:nvPr/>
        </p:nvGrpSpPr>
        <p:grpSpPr>
          <a:xfrm>
            <a:off x="11570215" y="5803841"/>
            <a:ext cx="621780" cy="621780"/>
            <a:chOff x="5807050" y="884950"/>
            <a:chExt cx="343550" cy="343550"/>
          </a:xfrm>
        </p:grpSpPr>
        <p:sp>
          <p:nvSpPr>
            <p:cNvPr id="959" name="Google Shape;959;p17"/>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0" name="Google Shape;960;p17"/>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1" name="Google Shape;961;p17"/>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2" name="Google Shape;962;p17"/>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3" name="Google Shape;963;p17"/>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4" name="Google Shape;964;p17"/>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5" name="Google Shape;965;p17"/>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6" name="Google Shape;966;p17"/>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7" name="Google Shape;967;p17"/>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68" name="Google Shape;968;p17"/>
          <p:cNvGrpSpPr/>
          <p:nvPr/>
        </p:nvGrpSpPr>
        <p:grpSpPr>
          <a:xfrm rot="-5400000">
            <a:off x="11165265" y="678080"/>
            <a:ext cx="1181415" cy="231649"/>
            <a:chOff x="5589725" y="3057300"/>
            <a:chExt cx="352900" cy="68250"/>
          </a:xfrm>
        </p:grpSpPr>
        <p:sp>
          <p:nvSpPr>
            <p:cNvPr id="969" name="Google Shape;969;p17"/>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0" name="Google Shape;970;p17"/>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1" name="Google Shape;971;p17"/>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2" name="Google Shape;972;p17"/>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3" name="Google Shape;973;p17"/>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4" name="Google Shape;974;p17"/>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5" name="Google Shape;975;p17"/>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6" name="Google Shape;976;p17"/>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17"/>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17"/>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17"/>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17"/>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81" name="Google Shape;981;p17"/>
          <p:cNvGrpSpPr/>
          <p:nvPr/>
        </p:nvGrpSpPr>
        <p:grpSpPr>
          <a:xfrm>
            <a:off x="15" y="-10"/>
            <a:ext cx="621780" cy="621780"/>
            <a:chOff x="5807050" y="884950"/>
            <a:chExt cx="343550" cy="343550"/>
          </a:xfrm>
        </p:grpSpPr>
        <p:sp>
          <p:nvSpPr>
            <p:cNvPr id="982" name="Google Shape;982;p17"/>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17"/>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17"/>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17"/>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17"/>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17"/>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17"/>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17"/>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17"/>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91" name="Google Shape;991;p17"/>
          <p:cNvGrpSpPr/>
          <p:nvPr/>
        </p:nvGrpSpPr>
        <p:grpSpPr>
          <a:xfrm rot="-5400000">
            <a:off x="-171841" y="5498978"/>
            <a:ext cx="1228468" cy="237573"/>
            <a:chOff x="5589725" y="3057300"/>
            <a:chExt cx="352900" cy="68250"/>
          </a:xfrm>
        </p:grpSpPr>
        <p:sp>
          <p:nvSpPr>
            <p:cNvPr id="992" name="Google Shape;992;p17"/>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17"/>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17"/>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5" name="Google Shape;995;p17"/>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6" name="Google Shape;996;p17"/>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7" name="Google Shape;997;p17"/>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8" name="Google Shape;998;p17"/>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9" name="Google Shape;999;p17"/>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0" name="Google Shape;1000;p17"/>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1" name="Google Shape;1001;p17"/>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2" name="Google Shape;1002;p17"/>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3" name="Google Shape;1003;p17"/>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2057407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004"/>
        <p:cNvGrpSpPr/>
        <p:nvPr/>
      </p:nvGrpSpPr>
      <p:grpSpPr>
        <a:xfrm>
          <a:off x="0" y="0"/>
          <a:ext cx="0" cy="0"/>
          <a:chOff x="0" y="0"/>
          <a:chExt cx="0" cy="0"/>
        </a:xfrm>
      </p:grpSpPr>
      <p:sp>
        <p:nvSpPr>
          <p:cNvPr id="1005" name="Google Shape;1005;p18"/>
          <p:cNvSpPr txBox="1">
            <a:spLocks noGrp="1"/>
          </p:cNvSpPr>
          <p:nvPr>
            <p:ph type="title"/>
          </p:nvPr>
        </p:nvSpPr>
        <p:spPr>
          <a:xfrm>
            <a:off x="957000" y="593367"/>
            <a:ext cx="10278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06" name="Google Shape;1006;p18"/>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007" name="Google Shape;1007;p18"/>
          <p:cNvGrpSpPr/>
          <p:nvPr/>
        </p:nvGrpSpPr>
        <p:grpSpPr>
          <a:xfrm>
            <a:off x="118959" y="189160"/>
            <a:ext cx="1228468" cy="237573"/>
            <a:chOff x="5589725" y="3057300"/>
            <a:chExt cx="352900" cy="68250"/>
          </a:xfrm>
        </p:grpSpPr>
        <p:sp>
          <p:nvSpPr>
            <p:cNvPr id="1008" name="Google Shape;1008;p1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9" name="Google Shape;1009;p1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0" name="Google Shape;1010;p1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1" name="Google Shape;1011;p1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2" name="Google Shape;1012;p1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3" name="Google Shape;1013;p1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4" name="Google Shape;1014;p1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5" name="Google Shape;1015;p1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6" name="Google Shape;1016;p1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7" name="Google Shape;1017;p1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8" name="Google Shape;1018;p1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9" name="Google Shape;1019;p1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20" name="Google Shape;1020;p18"/>
          <p:cNvGrpSpPr/>
          <p:nvPr/>
        </p:nvGrpSpPr>
        <p:grpSpPr>
          <a:xfrm>
            <a:off x="10795993" y="189160"/>
            <a:ext cx="1228468" cy="237573"/>
            <a:chOff x="5589725" y="3057300"/>
            <a:chExt cx="352900" cy="68250"/>
          </a:xfrm>
        </p:grpSpPr>
        <p:sp>
          <p:nvSpPr>
            <p:cNvPr id="1021" name="Google Shape;1021;p1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2" name="Google Shape;1022;p1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1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4" name="Google Shape;1024;p1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1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1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1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1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1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0" name="Google Shape;1030;p1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1" name="Google Shape;1031;p1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1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33" name="Google Shape;1033;p18"/>
          <p:cNvGrpSpPr/>
          <p:nvPr/>
        </p:nvGrpSpPr>
        <p:grpSpPr>
          <a:xfrm rot="-5400000">
            <a:off x="-171841" y="5498978"/>
            <a:ext cx="1228468" cy="237573"/>
            <a:chOff x="5589725" y="3057300"/>
            <a:chExt cx="352900" cy="68250"/>
          </a:xfrm>
        </p:grpSpPr>
        <p:sp>
          <p:nvSpPr>
            <p:cNvPr id="1034" name="Google Shape;1034;p1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1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6" name="Google Shape;1036;p1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1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8" name="Google Shape;1038;p1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9" name="Google Shape;1039;p1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0" name="Google Shape;1040;p1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1" name="Google Shape;1041;p1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2" name="Google Shape;1042;p1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3" name="Google Shape;1043;p1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4" name="Google Shape;1044;p1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5" name="Google Shape;1045;p1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46" name="Google Shape;1046;p18"/>
          <p:cNvGrpSpPr/>
          <p:nvPr/>
        </p:nvGrpSpPr>
        <p:grpSpPr>
          <a:xfrm rot="-5400000">
            <a:off x="11085998" y="5498978"/>
            <a:ext cx="1228468" cy="237573"/>
            <a:chOff x="5589725" y="3057300"/>
            <a:chExt cx="352900" cy="68250"/>
          </a:xfrm>
        </p:grpSpPr>
        <p:sp>
          <p:nvSpPr>
            <p:cNvPr id="1047" name="Google Shape;1047;p1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8" name="Google Shape;1048;p1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9" name="Google Shape;1049;p1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0" name="Google Shape;1050;p1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1" name="Google Shape;1051;p1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2" name="Google Shape;1052;p1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3" name="Google Shape;1053;p1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4" name="Google Shape;1054;p1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5" name="Google Shape;1055;p1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6" name="Google Shape;1056;p1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7" name="Google Shape;1057;p1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8" name="Google Shape;1058;p1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247255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62"/>
        <p:cNvGrpSpPr/>
        <p:nvPr/>
      </p:nvGrpSpPr>
      <p:grpSpPr>
        <a:xfrm>
          <a:off x="0" y="0"/>
          <a:ext cx="0" cy="0"/>
          <a:chOff x="0" y="0"/>
          <a:chExt cx="0" cy="0"/>
        </a:xfrm>
      </p:grpSpPr>
      <p:pic>
        <p:nvPicPr>
          <p:cNvPr id="3" name="Picture 2">
            <a:extLst>
              <a:ext uri="{FF2B5EF4-FFF2-40B4-BE49-F238E27FC236}">
                <a16:creationId xmlns:a16="http://schemas.microsoft.com/office/drawing/2014/main" id="{A146D43C-1A33-37EA-3288-BC73D2C8F3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278" y="11502"/>
            <a:ext cx="12197247" cy="6558275"/>
          </a:xfrm>
          <a:prstGeom prst="rect">
            <a:avLst/>
          </a:prstGeom>
        </p:spPr>
      </p:pic>
      <p:sp>
        <p:nvSpPr>
          <p:cNvPr id="263" name="Google Shape;263;p6"/>
          <p:cNvSpPr txBox="1">
            <a:spLocks noGrp="1"/>
          </p:cNvSpPr>
          <p:nvPr>
            <p:ph type="title"/>
          </p:nvPr>
        </p:nvSpPr>
        <p:spPr>
          <a:xfrm>
            <a:off x="952345" y="350177"/>
            <a:ext cx="10272000" cy="763600"/>
          </a:xfrm>
          <a:prstGeom prst="rect">
            <a:avLst/>
          </a:prstGeom>
          <a:ln w="28575">
            <a:solidFill>
              <a:srgbClr val="002060"/>
            </a:solidFill>
          </a:ln>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64" name="Google Shape;264;p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265" name="Google Shape;265;p6"/>
          <p:cNvGrpSpPr/>
          <p:nvPr/>
        </p:nvGrpSpPr>
        <p:grpSpPr>
          <a:xfrm>
            <a:off x="11576311" y="-14"/>
            <a:ext cx="615916" cy="615916"/>
            <a:chOff x="5807050" y="884950"/>
            <a:chExt cx="343550" cy="343550"/>
          </a:xfrm>
        </p:grpSpPr>
        <p:sp>
          <p:nvSpPr>
            <p:cNvPr id="266" name="Google Shape;266;p6"/>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6"/>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6"/>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 name="Google Shape;269;p6"/>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 name="Google Shape;270;p6"/>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 name="Google Shape;271;p6"/>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 name="Google Shape;272;p6"/>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 name="Google Shape;273;p6"/>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 name="Google Shape;274;p6"/>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75" name="Google Shape;275;p6"/>
          <p:cNvGrpSpPr/>
          <p:nvPr/>
        </p:nvGrpSpPr>
        <p:grpSpPr>
          <a:xfrm>
            <a:off x="11" y="-14"/>
            <a:ext cx="615916" cy="615916"/>
            <a:chOff x="5807050" y="884950"/>
            <a:chExt cx="343550" cy="343550"/>
          </a:xfrm>
        </p:grpSpPr>
        <p:sp>
          <p:nvSpPr>
            <p:cNvPr id="276" name="Google Shape;276;p6"/>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6"/>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6"/>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 name="Google Shape;279;p6"/>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 name="Google Shape;280;p6"/>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 name="Google Shape;281;p6"/>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 name="Google Shape;282;p6"/>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 name="Google Shape;283;p6"/>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 name="Google Shape;284;p6"/>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85" name="Google Shape;285;p6"/>
          <p:cNvGrpSpPr/>
          <p:nvPr/>
        </p:nvGrpSpPr>
        <p:grpSpPr>
          <a:xfrm rot="-5400000">
            <a:off x="-404127" y="5407845"/>
            <a:ext cx="1430137" cy="621816"/>
            <a:chOff x="3468800" y="239525"/>
            <a:chExt cx="843175" cy="365975"/>
          </a:xfrm>
        </p:grpSpPr>
        <p:sp>
          <p:nvSpPr>
            <p:cNvPr id="286" name="Google Shape;286;p6"/>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 name="Google Shape;287;p6"/>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6"/>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 name="Google Shape;289;p6"/>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6"/>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6"/>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6"/>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6"/>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6"/>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6"/>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6"/>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6"/>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6"/>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6"/>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6"/>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6"/>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6"/>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6"/>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 name="Google Shape;264;p6">
            <a:extLst>
              <a:ext uri="{FF2B5EF4-FFF2-40B4-BE49-F238E27FC236}">
                <a16:creationId xmlns:a16="http://schemas.microsoft.com/office/drawing/2014/main" id="{EE02FD47-36C7-A03A-1A2F-DA7DBBBF2166}"/>
              </a:ext>
            </a:extLst>
          </p:cNvPr>
          <p:cNvSpPr/>
          <p:nvPr userDrawn="1"/>
        </p:nvSpPr>
        <p:spPr>
          <a:xfrm>
            <a:off x="-21578" y="-18297"/>
            <a:ext cx="12213578" cy="152237"/>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Tree>
    <p:extLst>
      <p:ext uri="{BB962C8B-B14F-4D97-AF65-F5344CB8AC3E}">
        <p14:creationId xmlns:p14="http://schemas.microsoft.com/office/powerpoint/2010/main" val="28914518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059"/>
        <p:cNvGrpSpPr/>
        <p:nvPr/>
      </p:nvGrpSpPr>
      <p:grpSpPr>
        <a:xfrm>
          <a:off x="0" y="0"/>
          <a:ext cx="0" cy="0"/>
          <a:chOff x="0" y="0"/>
          <a:chExt cx="0" cy="0"/>
        </a:xfrm>
      </p:grpSpPr>
      <p:sp>
        <p:nvSpPr>
          <p:cNvPr id="1060" name="Google Shape;1060;p19"/>
          <p:cNvSpPr txBox="1">
            <a:spLocks noGrp="1"/>
          </p:cNvSpPr>
          <p:nvPr>
            <p:ph type="title"/>
          </p:nvPr>
        </p:nvSpPr>
        <p:spPr>
          <a:xfrm>
            <a:off x="5419033" y="593367"/>
            <a:ext cx="5812800" cy="7636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61" name="Google Shape;1061;p19"/>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062" name="Google Shape;1062;p19"/>
          <p:cNvGrpSpPr/>
          <p:nvPr/>
        </p:nvGrpSpPr>
        <p:grpSpPr>
          <a:xfrm rot="-5400000">
            <a:off x="-404161" y="402412"/>
            <a:ext cx="1430137" cy="621816"/>
            <a:chOff x="3468800" y="239525"/>
            <a:chExt cx="843175" cy="365975"/>
          </a:xfrm>
        </p:grpSpPr>
        <p:sp>
          <p:nvSpPr>
            <p:cNvPr id="1063" name="Google Shape;1063;p19"/>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4" name="Google Shape;1064;p19"/>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5" name="Google Shape;1065;p19"/>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6" name="Google Shape;1066;p19"/>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7" name="Google Shape;1067;p19"/>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8" name="Google Shape;1068;p19"/>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9" name="Google Shape;1069;p19"/>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0" name="Google Shape;1070;p19"/>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1" name="Google Shape;1071;p19"/>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2" name="Google Shape;1072;p19"/>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3" name="Google Shape;1073;p19"/>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4" name="Google Shape;1074;p19"/>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19"/>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6" name="Google Shape;1076;p19"/>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7" name="Google Shape;1077;p19"/>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8" name="Google Shape;1078;p19"/>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9" name="Google Shape;1079;p19"/>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0" name="Google Shape;1080;p19"/>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81" name="Google Shape;1081;p19"/>
          <p:cNvGrpSpPr/>
          <p:nvPr/>
        </p:nvGrpSpPr>
        <p:grpSpPr>
          <a:xfrm rot="-5400000">
            <a:off x="-171841" y="5498978"/>
            <a:ext cx="1228468" cy="237573"/>
            <a:chOff x="5589725" y="3057300"/>
            <a:chExt cx="352900" cy="68250"/>
          </a:xfrm>
        </p:grpSpPr>
        <p:sp>
          <p:nvSpPr>
            <p:cNvPr id="1082" name="Google Shape;1082;p19"/>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3" name="Google Shape;1083;p19"/>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4" name="Google Shape;1084;p19"/>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5" name="Google Shape;1085;p19"/>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6" name="Google Shape;1086;p19"/>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7" name="Google Shape;1087;p19"/>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8" name="Google Shape;1088;p19"/>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9" name="Google Shape;1089;p19"/>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0" name="Google Shape;1090;p19"/>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1" name="Google Shape;1091;p19"/>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2" name="Google Shape;1092;p19"/>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3" name="Google Shape;1093;p19"/>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94" name="Google Shape;1094;p19"/>
          <p:cNvGrpSpPr/>
          <p:nvPr/>
        </p:nvGrpSpPr>
        <p:grpSpPr>
          <a:xfrm rot="-5400000">
            <a:off x="11166040" y="402412"/>
            <a:ext cx="1430137" cy="621816"/>
            <a:chOff x="3468800" y="239525"/>
            <a:chExt cx="843175" cy="365975"/>
          </a:xfrm>
        </p:grpSpPr>
        <p:sp>
          <p:nvSpPr>
            <p:cNvPr id="1095" name="Google Shape;1095;p19"/>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6" name="Google Shape;1096;p19"/>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7" name="Google Shape;1097;p19"/>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8" name="Google Shape;1098;p19"/>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9" name="Google Shape;1099;p19"/>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0" name="Google Shape;1100;p19"/>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1" name="Google Shape;1101;p19"/>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19"/>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3" name="Google Shape;1103;p19"/>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4" name="Google Shape;1104;p19"/>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19"/>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19"/>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19"/>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19"/>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19"/>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19"/>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19"/>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19"/>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13" name="Google Shape;1113;p19"/>
          <p:cNvGrpSpPr/>
          <p:nvPr/>
        </p:nvGrpSpPr>
        <p:grpSpPr>
          <a:xfrm rot="-5400000">
            <a:off x="11085998" y="5498978"/>
            <a:ext cx="1228468" cy="237573"/>
            <a:chOff x="5589725" y="3057300"/>
            <a:chExt cx="352900" cy="68250"/>
          </a:xfrm>
        </p:grpSpPr>
        <p:sp>
          <p:nvSpPr>
            <p:cNvPr id="1114" name="Google Shape;1114;p19"/>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19"/>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19"/>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19"/>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19"/>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19"/>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19"/>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19"/>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19"/>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19"/>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19"/>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5" name="Google Shape;1125;p19"/>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6035432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1126"/>
        <p:cNvGrpSpPr/>
        <p:nvPr/>
      </p:nvGrpSpPr>
      <p:grpSpPr>
        <a:xfrm>
          <a:off x="0" y="0"/>
          <a:ext cx="0" cy="0"/>
          <a:chOff x="0" y="0"/>
          <a:chExt cx="0" cy="0"/>
        </a:xfrm>
      </p:grpSpPr>
      <p:sp>
        <p:nvSpPr>
          <p:cNvPr id="1127" name="Google Shape;1127;p20"/>
          <p:cNvSpPr txBox="1">
            <a:spLocks noGrp="1"/>
          </p:cNvSpPr>
          <p:nvPr>
            <p:ph type="title"/>
          </p:nvPr>
        </p:nvSpPr>
        <p:spPr>
          <a:xfrm>
            <a:off x="957000" y="593367"/>
            <a:ext cx="10278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128" name="Google Shape;1128;p20"/>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129" name="Google Shape;1129;p20"/>
          <p:cNvGrpSpPr/>
          <p:nvPr/>
        </p:nvGrpSpPr>
        <p:grpSpPr>
          <a:xfrm>
            <a:off x="-507994" y="5833763"/>
            <a:ext cx="1430137" cy="621816"/>
            <a:chOff x="3468800" y="239525"/>
            <a:chExt cx="843175" cy="365975"/>
          </a:xfrm>
        </p:grpSpPr>
        <p:sp>
          <p:nvSpPr>
            <p:cNvPr id="1130" name="Google Shape;1130;p20"/>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1" name="Google Shape;1131;p20"/>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2" name="Google Shape;1132;p20"/>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3" name="Google Shape;1133;p20"/>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20"/>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5" name="Google Shape;1135;p20"/>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20"/>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7" name="Google Shape;1137;p20"/>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8" name="Google Shape;1138;p20"/>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9" name="Google Shape;1139;p20"/>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0" name="Google Shape;1140;p20"/>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1" name="Google Shape;1141;p20"/>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2" name="Google Shape;1142;p20"/>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3" name="Google Shape;1143;p20"/>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4" name="Google Shape;1144;p20"/>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5" name="Google Shape;1145;p20"/>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6" name="Google Shape;1146;p20"/>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20"/>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48" name="Google Shape;1148;p20"/>
          <p:cNvGrpSpPr/>
          <p:nvPr/>
        </p:nvGrpSpPr>
        <p:grpSpPr>
          <a:xfrm>
            <a:off x="10813966" y="220844"/>
            <a:ext cx="1228468" cy="237573"/>
            <a:chOff x="5589725" y="3057300"/>
            <a:chExt cx="352900" cy="68250"/>
          </a:xfrm>
        </p:grpSpPr>
        <p:sp>
          <p:nvSpPr>
            <p:cNvPr id="1149" name="Google Shape;1149;p20"/>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20"/>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1" name="Google Shape;1151;p20"/>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20"/>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20"/>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4" name="Google Shape;1154;p20"/>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20"/>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20"/>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20"/>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20"/>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20"/>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0" name="Google Shape;1160;p20"/>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61" name="Google Shape;1161;p20"/>
          <p:cNvGrpSpPr/>
          <p:nvPr/>
        </p:nvGrpSpPr>
        <p:grpSpPr>
          <a:xfrm>
            <a:off x="11247394" y="5833763"/>
            <a:ext cx="1430137" cy="621816"/>
            <a:chOff x="3468800" y="239525"/>
            <a:chExt cx="843175" cy="365975"/>
          </a:xfrm>
        </p:grpSpPr>
        <p:sp>
          <p:nvSpPr>
            <p:cNvPr id="1162" name="Google Shape;1162;p20"/>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3" name="Google Shape;1163;p20"/>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4" name="Google Shape;1164;p20"/>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5" name="Google Shape;1165;p20"/>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6" name="Google Shape;1166;p20"/>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7" name="Google Shape;1167;p20"/>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8" name="Google Shape;1168;p20"/>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9" name="Google Shape;1169;p20"/>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0" name="Google Shape;1170;p20"/>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1" name="Google Shape;1171;p20"/>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2" name="Google Shape;1172;p20"/>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3" name="Google Shape;1173;p20"/>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4" name="Google Shape;1174;p20"/>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5" name="Google Shape;1175;p20"/>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6" name="Google Shape;1176;p20"/>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7" name="Google Shape;1177;p20"/>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8" name="Google Shape;1178;p20"/>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9" name="Google Shape;1179;p20"/>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80" name="Google Shape;1180;p20"/>
          <p:cNvGrpSpPr/>
          <p:nvPr/>
        </p:nvGrpSpPr>
        <p:grpSpPr>
          <a:xfrm>
            <a:off x="149566" y="220844"/>
            <a:ext cx="1228468" cy="237573"/>
            <a:chOff x="5589725" y="3057300"/>
            <a:chExt cx="352900" cy="68250"/>
          </a:xfrm>
        </p:grpSpPr>
        <p:sp>
          <p:nvSpPr>
            <p:cNvPr id="1181" name="Google Shape;1181;p20"/>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2" name="Google Shape;1182;p20"/>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3" name="Google Shape;1183;p20"/>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4" name="Google Shape;1184;p20"/>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20"/>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6" name="Google Shape;1186;p20"/>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7" name="Google Shape;1187;p20"/>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8" name="Google Shape;1188;p20"/>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20"/>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20"/>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1" name="Google Shape;1191;p20"/>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2" name="Google Shape;1192;p20"/>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0047236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1193"/>
        <p:cNvGrpSpPr/>
        <p:nvPr/>
      </p:nvGrpSpPr>
      <p:grpSpPr>
        <a:xfrm>
          <a:off x="0" y="0"/>
          <a:ext cx="0" cy="0"/>
          <a:chOff x="0" y="0"/>
          <a:chExt cx="0" cy="0"/>
        </a:xfrm>
      </p:grpSpPr>
      <p:sp>
        <p:nvSpPr>
          <p:cNvPr id="1194" name="Google Shape;1194;p21"/>
          <p:cNvSpPr txBox="1">
            <a:spLocks noGrp="1"/>
          </p:cNvSpPr>
          <p:nvPr>
            <p:ph type="title"/>
          </p:nvPr>
        </p:nvSpPr>
        <p:spPr>
          <a:xfrm>
            <a:off x="957000" y="593367"/>
            <a:ext cx="10278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195" name="Google Shape;1195;p21"/>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196" name="Google Shape;1196;p21"/>
          <p:cNvGrpSpPr/>
          <p:nvPr/>
        </p:nvGrpSpPr>
        <p:grpSpPr>
          <a:xfrm rot="5400000">
            <a:off x="-404161" y="404163"/>
            <a:ext cx="1430137" cy="621816"/>
            <a:chOff x="3468800" y="239525"/>
            <a:chExt cx="843175" cy="365975"/>
          </a:xfrm>
        </p:grpSpPr>
        <p:sp>
          <p:nvSpPr>
            <p:cNvPr id="1197" name="Google Shape;1197;p21"/>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8" name="Google Shape;1198;p21"/>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9" name="Google Shape;1199;p21"/>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0" name="Google Shape;1200;p21"/>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1" name="Google Shape;1201;p21"/>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2" name="Google Shape;1202;p21"/>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3" name="Google Shape;1203;p21"/>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4" name="Google Shape;1204;p21"/>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5" name="Google Shape;1205;p21"/>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6" name="Google Shape;1206;p21"/>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7" name="Google Shape;1207;p21"/>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8" name="Google Shape;1208;p21"/>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9" name="Google Shape;1209;p21"/>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0" name="Google Shape;1210;p21"/>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1" name="Google Shape;1211;p21"/>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2" name="Google Shape;1212;p21"/>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3" name="Google Shape;1213;p21"/>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4" name="Google Shape;1214;p21"/>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15" name="Google Shape;1215;p21"/>
          <p:cNvGrpSpPr/>
          <p:nvPr/>
        </p:nvGrpSpPr>
        <p:grpSpPr>
          <a:xfrm>
            <a:off x="11573133" y="5994411"/>
            <a:ext cx="1228468" cy="237573"/>
            <a:chOff x="5589725" y="3057300"/>
            <a:chExt cx="352900" cy="68250"/>
          </a:xfrm>
        </p:grpSpPr>
        <p:sp>
          <p:nvSpPr>
            <p:cNvPr id="1216" name="Google Shape;1216;p21"/>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7" name="Google Shape;1217;p21"/>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8" name="Google Shape;1218;p21"/>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9" name="Google Shape;1219;p21"/>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0" name="Google Shape;1220;p21"/>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1" name="Google Shape;1221;p21"/>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2" name="Google Shape;1222;p21"/>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3" name="Google Shape;1223;p21"/>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4" name="Google Shape;1224;p21"/>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21"/>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6" name="Google Shape;1226;p21"/>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7" name="Google Shape;1227;p21"/>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28" name="Google Shape;1228;p21"/>
          <p:cNvGrpSpPr/>
          <p:nvPr/>
        </p:nvGrpSpPr>
        <p:grpSpPr>
          <a:xfrm>
            <a:off x="-632078" y="5994411"/>
            <a:ext cx="1228468" cy="237573"/>
            <a:chOff x="5589725" y="3057300"/>
            <a:chExt cx="352900" cy="68250"/>
          </a:xfrm>
        </p:grpSpPr>
        <p:sp>
          <p:nvSpPr>
            <p:cNvPr id="1229" name="Google Shape;1229;p21"/>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0" name="Google Shape;1230;p21"/>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21"/>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21"/>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3" name="Google Shape;1233;p21"/>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21"/>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5" name="Google Shape;1235;p21"/>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6" name="Google Shape;1236;p21"/>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7" name="Google Shape;1237;p21"/>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21"/>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21"/>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0" name="Google Shape;1240;p21"/>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41" name="Google Shape;1241;p21"/>
          <p:cNvGrpSpPr/>
          <p:nvPr/>
        </p:nvGrpSpPr>
        <p:grpSpPr>
          <a:xfrm rot="5400000">
            <a:off x="11166040" y="404163"/>
            <a:ext cx="1430137" cy="621816"/>
            <a:chOff x="3468800" y="239525"/>
            <a:chExt cx="843175" cy="365975"/>
          </a:xfrm>
        </p:grpSpPr>
        <p:sp>
          <p:nvSpPr>
            <p:cNvPr id="1242" name="Google Shape;1242;p21"/>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3" name="Google Shape;1243;p21"/>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4" name="Google Shape;1244;p21"/>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5" name="Google Shape;1245;p21"/>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6" name="Google Shape;1246;p21"/>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7" name="Google Shape;1247;p21"/>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8" name="Google Shape;1248;p21"/>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9" name="Google Shape;1249;p21"/>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0" name="Google Shape;1250;p21"/>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1" name="Google Shape;1251;p21"/>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2" name="Google Shape;1252;p21"/>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3" name="Google Shape;1253;p21"/>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4" name="Google Shape;1254;p21"/>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5" name="Google Shape;1255;p21"/>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6" name="Google Shape;1256;p21"/>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7" name="Google Shape;1257;p21"/>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8" name="Google Shape;1258;p21"/>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9" name="Google Shape;1259;p21"/>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6569630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260"/>
        <p:cNvGrpSpPr/>
        <p:nvPr/>
      </p:nvGrpSpPr>
      <p:grpSpPr>
        <a:xfrm>
          <a:off x="0" y="0"/>
          <a:ext cx="0" cy="0"/>
          <a:chOff x="0" y="0"/>
          <a:chExt cx="0" cy="0"/>
        </a:xfrm>
      </p:grpSpPr>
      <p:sp>
        <p:nvSpPr>
          <p:cNvPr id="1261" name="Google Shape;1261;p22"/>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262" name="Google Shape;1262;p22"/>
          <p:cNvGrpSpPr/>
          <p:nvPr/>
        </p:nvGrpSpPr>
        <p:grpSpPr>
          <a:xfrm>
            <a:off x="-507994" y="5833763"/>
            <a:ext cx="1430137" cy="621816"/>
            <a:chOff x="3468800" y="239525"/>
            <a:chExt cx="843175" cy="365975"/>
          </a:xfrm>
        </p:grpSpPr>
        <p:sp>
          <p:nvSpPr>
            <p:cNvPr id="1263" name="Google Shape;1263;p22"/>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4" name="Google Shape;1264;p22"/>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5" name="Google Shape;1265;p22"/>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6" name="Google Shape;1266;p22"/>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7" name="Google Shape;1267;p22"/>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8" name="Google Shape;1268;p22"/>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9" name="Google Shape;1269;p22"/>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0" name="Google Shape;1270;p22"/>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1" name="Google Shape;1271;p22"/>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2" name="Google Shape;1272;p22"/>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3" name="Google Shape;1273;p22"/>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4" name="Google Shape;1274;p22"/>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5" name="Google Shape;1275;p22"/>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6" name="Google Shape;1276;p22"/>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7" name="Google Shape;1277;p22"/>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8" name="Google Shape;1278;p22"/>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9" name="Google Shape;1279;p22"/>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0" name="Google Shape;1280;p22"/>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81" name="Google Shape;1281;p22"/>
          <p:cNvGrpSpPr/>
          <p:nvPr/>
        </p:nvGrpSpPr>
        <p:grpSpPr>
          <a:xfrm>
            <a:off x="10813966" y="220844"/>
            <a:ext cx="1228468" cy="237573"/>
            <a:chOff x="5589725" y="3057300"/>
            <a:chExt cx="352900" cy="68250"/>
          </a:xfrm>
        </p:grpSpPr>
        <p:sp>
          <p:nvSpPr>
            <p:cNvPr id="1282" name="Google Shape;1282;p22"/>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3" name="Google Shape;1283;p22"/>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4" name="Google Shape;1284;p22"/>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5" name="Google Shape;1285;p22"/>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6" name="Google Shape;1286;p22"/>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7" name="Google Shape;1287;p22"/>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8" name="Google Shape;1288;p22"/>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9" name="Google Shape;1289;p22"/>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0" name="Google Shape;1290;p22"/>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1" name="Google Shape;1291;p22"/>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2" name="Google Shape;1292;p22"/>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3" name="Google Shape;1293;p22"/>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94" name="Google Shape;1294;p22"/>
          <p:cNvGrpSpPr/>
          <p:nvPr/>
        </p:nvGrpSpPr>
        <p:grpSpPr>
          <a:xfrm>
            <a:off x="11247394" y="5833763"/>
            <a:ext cx="1430137" cy="621816"/>
            <a:chOff x="3468800" y="239525"/>
            <a:chExt cx="843175" cy="365975"/>
          </a:xfrm>
        </p:grpSpPr>
        <p:sp>
          <p:nvSpPr>
            <p:cNvPr id="1295" name="Google Shape;1295;p22"/>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6" name="Google Shape;1296;p22"/>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7" name="Google Shape;1297;p22"/>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8" name="Google Shape;1298;p22"/>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9" name="Google Shape;1299;p22"/>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0" name="Google Shape;1300;p22"/>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1" name="Google Shape;1301;p22"/>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2" name="Google Shape;1302;p22"/>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3" name="Google Shape;1303;p22"/>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4" name="Google Shape;1304;p22"/>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5" name="Google Shape;1305;p22"/>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6" name="Google Shape;1306;p22"/>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7" name="Google Shape;1307;p22"/>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8" name="Google Shape;1308;p22"/>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9" name="Google Shape;1309;p22"/>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0" name="Google Shape;1310;p22"/>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1" name="Google Shape;1311;p22"/>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2" name="Google Shape;1312;p22"/>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13" name="Google Shape;1313;p22"/>
          <p:cNvGrpSpPr/>
          <p:nvPr/>
        </p:nvGrpSpPr>
        <p:grpSpPr>
          <a:xfrm>
            <a:off x="149566" y="220844"/>
            <a:ext cx="1228468" cy="237573"/>
            <a:chOff x="5589725" y="3057300"/>
            <a:chExt cx="352900" cy="68250"/>
          </a:xfrm>
        </p:grpSpPr>
        <p:sp>
          <p:nvSpPr>
            <p:cNvPr id="1314" name="Google Shape;1314;p22"/>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5" name="Google Shape;1315;p22"/>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6" name="Google Shape;1316;p22"/>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7" name="Google Shape;1317;p22"/>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8" name="Google Shape;1318;p22"/>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9" name="Google Shape;1319;p22"/>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0" name="Google Shape;1320;p22"/>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1" name="Google Shape;1321;p22"/>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2" name="Google Shape;1322;p22"/>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3" name="Google Shape;1323;p22"/>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4" name="Google Shape;1324;p22"/>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5" name="Google Shape;1325;p22"/>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26" name="Google Shape;1326;p22"/>
          <p:cNvSpPr txBox="1">
            <a:spLocks noGrp="1"/>
          </p:cNvSpPr>
          <p:nvPr>
            <p:ph type="title"/>
          </p:nvPr>
        </p:nvSpPr>
        <p:spPr>
          <a:xfrm>
            <a:off x="3130584" y="854567"/>
            <a:ext cx="5930800" cy="1411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84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327" name="Google Shape;1327;p22"/>
          <p:cNvSpPr txBox="1">
            <a:spLocks noGrp="1"/>
          </p:cNvSpPr>
          <p:nvPr>
            <p:ph type="subTitle" idx="1"/>
          </p:nvPr>
        </p:nvSpPr>
        <p:spPr>
          <a:xfrm>
            <a:off x="3130533" y="1934773"/>
            <a:ext cx="5930800" cy="14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328" name="Google Shape;1328;p22"/>
          <p:cNvSpPr txBox="1"/>
          <p:nvPr/>
        </p:nvSpPr>
        <p:spPr>
          <a:xfrm>
            <a:off x="2652000" y="4574473"/>
            <a:ext cx="6888000" cy="731600"/>
          </a:xfrm>
          <a:prstGeom prst="rect">
            <a:avLst/>
          </a:prstGeom>
          <a:noFill/>
          <a:ln>
            <a:noFill/>
          </a:ln>
        </p:spPr>
        <p:txBody>
          <a:bodyPr spcFirstLastPara="1" wrap="square" lIns="121900" tIns="121900" rIns="121900" bIns="121900" anchor="t" anchorCtr="0">
            <a:noAutofit/>
          </a:bodyPr>
          <a:lstStyle/>
          <a:p>
            <a:pPr marL="0" lvl="0" indent="0" algn="ctr" rtl="0">
              <a:spcBef>
                <a:spcPts val="400"/>
              </a:spcBef>
              <a:spcAft>
                <a:spcPts val="0"/>
              </a:spcAft>
              <a:buNone/>
            </a:pPr>
            <a:r>
              <a:rPr lang="en" sz="1600" b="1">
                <a:solidFill>
                  <a:schemeClr val="lt1"/>
                </a:solidFill>
                <a:latin typeface="Inter"/>
                <a:ea typeface="Inter"/>
                <a:cs typeface="Inter"/>
                <a:sym typeface="Inter"/>
              </a:rPr>
              <a:t>CREDITS:</a:t>
            </a:r>
            <a:r>
              <a:rPr lang="en" sz="1600">
                <a:solidFill>
                  <a:schemeClr val="lt1"/>
                </a:solidFill>
                <a:latin typeface="Inter"/>
                <a:ea typeface="Inter"/>
                <a:cs typeface="Inter"/>
                <a:sym typeface="Inter"/>
              </a:rPr>
              <a:t> This presentation template was created by </a:t>
            </a:r>
            <a:r>
              <a:rPr lang="en" sz="1600" b="1" u="sng">
                <a:solidFill>
                  <a:schemeClr val="lt1"/>
                </a:solidFill>
                <a:latin typeface="Inter"/>
                <a:ea typeface="Inter"/>
                <a:cs typeface="Inter"/>
                <a:sym typeface="Inter"/>
                <a:hlinkClick r:id="rId2">
                  <a:extLst>
                    <a:ext uri="{A12FA001-AC4F-418D-AE19-62706E023703}">
                      <ahyp:hlinkClr xmlns:ahyp="http://schemas.microsoft.com/office/drawing/2018/hyperlinkcolor" val="tx"/>
                    </a:ext>
                  </a:extLst>
                </a:hlinkClick>
              </a:rPr>
              <a:t>Slidesgo</a:t>
            </a:r>
            <a:r>
              <a:rPr lang="en" sz="1600">
                <a:solidFill>
                  <a:schemeClr val="lt1"/>
                </a:solidFill>
                <a:latin typeface="Inter"/>
                <a:ea typeface="Inter"/>
                <a:cs typeface="Inter"/>
                <a:sym typeface="Inter"/>
              </a:rPr>
              <a:t>, and includes icons by </a:t>
            </a:r>
            <a:r>
              <a:rPr lang="en" sz="1600" b="1" u="sng">
                <a:solidFill>
                  <a:schemeClr val="lt1"/>
                </a:solidFill>
                <a:latin typeface="Inter"/>
                <a:ea typeface="Inter"/>
                <a:cs typeface="Inter"/>
                <a:sym typeface="Inter"/>
                <a:hlinkClick r:id="rId3">
                  <a:extLst>
                    <a:ext uri="{A12FA001-AC4F-418D-AE19-62706E023703}">
                      <ahyp:hlinkClr xmlns:ahyp="http://schemas.microsoft.com/office/drawing/2018/hyperlinkcolor" val="tx"/>
                    </a:ext>
                  </a:extLst>
                </a:hlinkClick>
              </a:rPr>
              <a:t>Flaticon</a:t>
            </a:r>
            <a:r>
              <a:rPr lang="en" sz="1600">
                <a:solidFill>
                  <a:schemeClr val="lt1"/>
                </a:solidFill>
                <a:latin typeface="Inter"/>
                <a:ea typeface="Inter"/>
                <a:cs typeface="Inter"/>
                <a:sym typeface="Inter"/>
              </a:rPr>
              <a:t>, and infographics &amp; images by </a:t>
            </a:r>
            <a:r>
              <a:rPr lang="en" sz="1600" b="1" u="sng">
                <a:solidFill>
                  <a:schemeClr val="lt1"/>
                </a:solidFill>
                <a:latin typeface="Inter"/>
                <a:ea typeface="Inter"/>
                <a:cs typeface="Inter"/>
                <a:sym typeface="Inter"/>
                <a:hlinkClick r:id="rId4">
                  <a:extLst>
                    <a:ext uri="{A12FA001-AC4F-418D-AE19-62706E023703}">
                      <ahyp:hlinkClr xmlns:ahyp="http://schemas.microsoft.com/office/drawing/2018/hyperlinkcolor" val="tx"/>
                    </a:ext>
                  </a:extLst>
                </a:hlinkClick>
              </a:rPr>
              <a:t>Freepik</a:t>
            </a:r>
            <a:r>
              <a:rPr lang="en" sz="1600" u="sng">
                <a:solidFill>
                  <a:schemeClr val="lt1"/>
                </a:solidFill>
                <a:latin typeface="Inter"/>
                <a:ea typeface="Inter"/>
                <a:cs typeface="Inter"/>
                <a:sym typeface="Inter"/>
              </a:rPr>
              <a:t> </a:t>
            </a:r>
            <a:endParaRPr sz="1600" b="1" u="sng">
              <a:solidFill>
                <a:schemeClr val="lt1"/>
              </a:solidFill>
              <a:latin typeface="Inter"/>
              <a:ea typeface="Inter"/>
              <a:cs typeface="Inter"/>
              <a:sym typeface="Inter"/>
            </a:endParaRPr>
          </a:p>
        </p:txBody>
      </p:sp>
    </p:spTree>
    <p:extLst>
      <p:ext uri="{BB962C8B-B14F-4D97-AF65-F5344CB8AC3E}">
        <p14:creationId xmlns:p14="http://schemas.microsoft.com/office/powerpoint/2010/main" val="15342898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329"/>
        <p:cNvGrpSpPr/>
        <p:nvPr/>
      </p:nvGrpSpPr>
      <p:grpSpPr>
        <a:xfrm>
          <a:off x="0" y="0"/>
          <a:ext cx="0" cy="0"/>
          <a:chOff x="0" y="0"/>
          <a:chExt cx="0" cy="0"/>
        </a:xfrm>
      </p:grpSpPr>
      <p:grpSp>
        <p:nvGrpSpPr>
          <p:cNvPr id="1330" name="Google Shape;1330;p23"/>
          <p:cNvGrpSpPr/>
          <p:nvPr/>
        </p:nvGrpSpPr>
        <p:grpSpPr>
          <a:xfrm rot="-5400000">
            <a:off x="-526362" y="526360"/>
            <a:ext cx="1860044" cy="807341"/>
            <a:chOff x="3468800" y="239525"/>
            <a:chExt cx="843175" cy="365975"/>
          </a:xfrm>
        </p:grpSpPr>
        <p:sp>
          <p:nvSpPr>
            <p:cNvPr id="1331" name="Google Shape;1331;p2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2" name="Google Shape;1332;p2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3" name="Google Shape;1333;p2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4" name="Google Shape;1334;p2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5" name="Google Shape;1335;p2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6" name="Google Shape;1336;p2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7" name="Google Shape;1337;p2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8" name="Google Shape;1338;p2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9" name="Google Shape;1339;p2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0" name="Google Shape;1340;p2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1" name="Google Shape;1341;p2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2" name="Google Shape;1342;p2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3" name="Google Shape;1343;p2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4" name="Google Shape;1344;p2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5" name="Google Shape;1345;p2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6" name="Google Shape;1346;p2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7" name="Google Shape;1347;p2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8" name="Google Shape;1348;p2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49" name="Google Shape;1349;p23"/>
          <p:cNvGrpSpPr/>
          <p:nvPr/>
        </p:nvGrpSpPr>
        <p:grpSpPr>
          <a:xfrm rot="-5400000">
            <a:off x="10858438" y="526360"/>
            <a:ext cx="1860044" cy="807341"/>
            <a:chOff x="3468800" y="239525"/>
            <a:chExt cx="843175" cy="365975"/>
          </a:xfrm>
        </p:grpSpPr>
        <p:sp>
          <p:nvSpPr>
            <p:cNvPr id="1350" name="Google Shape;1350;p2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1" name="Google Shape;1351;p2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2" name="Google Shape;1352;p2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3" name="Google Shape;1353;p2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4" name="Google Shape;1354;p2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5" name="Google Shape;1355;p2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6" name="Google Shape;1356;p2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7" name="Google Shape;1357;p2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8" name="Google Shape;1358;p2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9" name="Google Shape;1359;p2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0" name="Google Shape;1360;p2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1" name="Google Shape;1361;p2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2" name="Google Shape;1362;p2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3" name="Google Shape;1363;p2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4" name="Google Shape;1364;p2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5" name="Google Shape;1365;p2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6" name="Google Shape;1366;p2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7" name="Google Shape;1367;p2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68" name="Google Shape;1368;p23"/>
          <p:cNvGrpSpPr/>
          <p:nvPr/>
        </p:nvGrpSpPr>
        <p:grpSpPr>
          <a:xfrm>
            <a:off x="5384554" y="215255"/>
            <a:ext cx="1422893" cy="275165"/>
            <a:chOff x="5589725" y="3057300"/>
            <a:chExt cx="352900" cy="68250"/>
          </a:xfrm>
        </p:grpSpPr>
        <p:sp>
          <p:nvSpPr>
            <p:cNvPr id="1369" name="Google Shape;1369;p23"/>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0" name="Google Shape;1370;p23"/>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1" name="Google Shape;1371;p23"/>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2" name="Google Shape;1372;p23"/>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3" name="Google Shape;1373;p23"/>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4" name="Google Shape;1374;p23"/>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5" name="Google Shape;1375;p23"/>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6" name="Google Shape;1376;p23"/>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7" name="Google Shape;1377;p23"/>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8" name="Google Shape;1378;p23"/>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9" name="Google Shape;1379;p23"/>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0" name="Google Shape;1380;p23"/>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81" name="Google Shape;1381;p23"/>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Tree>
    <p:extLst>
      <p:ext uri="{BB962C8B-B14F-4D97-AF65-F5344CB8AC3E}">
        <p14:creationId xmlns:p14="http://schemas.microsoft.com/office/powerpoint/2010/main" val="2570998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382"/>
        <p:cNvGrpSpPr/>
        <p:nvPr/>
      </p:nvGrpSpPr>
      <p:grpSpPr>
        <a:xfrm>
          <a:off x="0" y="0"/>
          <a:ext cx="0" cy="0"/>
          <a:chOff x="0" y="0"/>
          <a:chExt cx="0" cy="0"/>
        </a:xfrm>
      </p:grpSpPr>
      <p:sp>
        <p:nvSpPr>
          <p:cNvPr id="1383" name="Google Shape;1383;p24"/>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384" name="Google Shape;1384;p24"/>
          <p:cNvGrpSpPr/>
          <p:nvPr/>
        </p:nvGrpSpPr>
        <p:grpSpPr>
          <a:xfrm>
            <a:off x="-507994" y="5833763"/>
            <a:ext cx="1430137" cy="621816"/>
            <a:chOff x="3468800" y="239525"/>
            <a:chExt cx="843175" cy="365975"/>
          </a:xfrm>
        </p:grpSpPr>
        <p:sp>
          <p:nvSpPr>
            <p:cNvPr id="1385" name="Google Shape;1385;p24"/>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6" name="Google Shape;1386;p24"/>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7" name="Google Shape;1387;p24"/>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8" name="Google Shape;1388;p24"/>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9" name="Google Shape;1389;p24"/>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0" name="Google Shape;1390;p24"/>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1" name="Google Shape;1391;p24"/>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2" name="Google Shape;1392;p24"/>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3" name="Google Shape;1393;p24"/>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4" name="Google Shape;1394;p24"/>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5" name="Google Shape;1395;p24"/>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6" name="Google Shape;1396;p24"/>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7" name="Google Shape;1397;p24"/>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8" name="Google Shape;1398;p24"/>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9" name="Google Shape;1399;p24"/>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0" name="Google Shape;1400;p24"/>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1" name="Google Shape;1401;p24"/>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2" name="Google Shape;1402;p24"/>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03" name="Google Shape;1403;p24"/>
          <p:cNvGrpSpPr/>
          <p:nvPr/>
        </p:nvGrpSpPr>
        <p:grpSpPr>
          <a:xfrm>
            <a:off x="10813966" y="220844"/>
            <a:ext cx="1228468" cy="237573"/>
            <a:chOff x="5589725" y="3057300"/>
            <a:chExt cx="352900" cy="68250"/>
          </a:xfrm>
        </p:grpSpPr>
        <p:sp>
          <p:nvSpPr>
            <p:cNvPr id="1404" name="Google Shape;1404;p2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5" name="Google Shape;1405;p2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6" name="Google Shape;1406;p2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7" name="Google Shape;1407;p2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8" name="Google Shape;1408;p2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9" name="Google Shape;1409;p2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0" name="Google Shape;1410;p2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1" name="Google Shape;1411;p2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2" name="Google Shape;1412;p2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3" name="Google Shape;1413;p2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4" name="Google Shape;1414;p2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5" name="Google Shape;1415;p2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16" name="Google Shape;1416;p24"/>
          <p:cNvGrpSpPr/>
          <p:nvPr/>
        </p:nvGrpSpPr>
        <p:grpSpPr>
          <a:xfrm>
            <a:off x="11247394" y="5833763"/>
            <a:ext cx="1430137" cy="621816"/>
            <a:chOff x="3468800" y="239525"/>
            <a:chExt cx="843175" cy="365975"/>
          </a:xfrm>
        </p:grpSpPr>
        <p:sp>
          <p:nvSpPr>
            <p:cNvPr id="1417" name="Google Shape;1417;p24"/>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8" name="Google Shape;1418;p24"/>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9" name="Google Shape;1419;p24"/>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0" name="Google Shape;1420;p24"/>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1" name="Google Shape;1421;p24"/>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2" name="Google Shape;1422;p24"/>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3" name="Google Shape;1423;p24"/>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4" name="Google Shape;1424;p24"/>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5" name="Google Shape;1425;p24"/>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6" name="Google Shape;1426;p24"/>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7" name="Google Shape;1427;p24"/>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8" name="Google Shape;1428;p24"/>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9" name="Google Shape;1429;p24"/>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0" name="Google Shape;1430;p24"/>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1" name="Google Shape;1431;p24"/>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2" name="Google Shape;1432;p24"/>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3" name="Google Shape;1433;p24"/>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4" name="Google Shape;1434;p24"/>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35" name="Google Shape;1435;p24"/>
          <p:cNvGrpSpPr/>
          <p:nvPr/>
        </p:nvGrpSpPr>
        <p:grpSpPr>
          <a:xfrm>
            <a:off x="149566" y="220844"/>
            <a:ext cx="1228468" cy="237573"/>
            <a:chOff x="5589725" y="3057300"/>
            <a:chExt cx="352900" cy="68250"/>
          </a:xfrm>
        </p:grpSpPr>
        <p:sp>
          <p:nvSpPr>
            <p:cNvPr id="1436" name="Google Shape;1436;p2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7" name="Google Shape;1437;p2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8" name="Google Shape;1438;p2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9" name="Google Shape;1439;p2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0" name="Google Shape;1440;p2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1" name="Google Shape;1441;p2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2" name="Google Shape;1442;p2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3" name="Google Shape;1443;p2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4" name="Google Shape;1444;p2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5" name="Google Shape;1445;p2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6" name="Google Shape;1446;p2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7" name="Google Shape;1447;p2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5902400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8"/>
        <p:cNvGrpSpPr/>
        <p:nvPr/>
      </p:nvGrpSpPr>
      <p:grpSpPr>
        <a:xfrm>
          <a:off x="0" y="0"/>
          <a:ext cx="0" cy="0"/>
          <a:chOff x="0" y="0"/>
          <a:chExt cx="0" cy="0"/>
        </a:xfrm>
      </p:grpSpPr>
      <p:pic>
        <p:nvPicPr>
          <p:cNvPr id="3" name="Picture 2">
            <a:extLst>
              <a:ext uri="{FF2B5EF4-FFF2-40B4-BE49-F238E27FC236}">
                <a16:creationId xmlns:a16="http://schemas.microsoft.com/office/drawing/2014/main" id="{35D909B7-3998-1635-F003-B57F16A73EDD}"/>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rcRect/>
          <a:stretch/>
        </p:blipFill>
        <p:spPr>
          <a:xfrm>
            <a:off x="0" y="1096121"/>
            <a:ext cx="12192000" cy="5234177"/>
          </a:xfrm>
          <a:prstGeom prst="rect">
            <a:avLst/>
          </a:prstGeom>
          <a:gradFill>
            <a:gsLst>
              <a:gs pos="10000">
                <a:schemeClr val="accent1">
                  <a:alpha val="0"/>
                  <a:lumMod val="0"/>
                  <a:lumOff val="100000"/>
                </a:schemeClr>
              </a:gs>
              <a:gs pos="69000">
                <a:schemeClr val="bg1">
                  <a:alpha val="0"/>
                </a:schemeClr>
              </a:gs>
              <a:gs pos="83000">
                <a:schemeClr val="bg1">
                  <a:alpha val="0"/>
                </a:schemeClr>
              </a:gs>
              <a:gs pos="100000">
                <a:schemeClr val="bg1">
                  <a:alpha val="0"/>
                </a:schemeClr>
              </a:gs>
            </a:gsLst>
            <a:lin ang="5400000" scaled="1"/>
          </a:gradFill>
        </p:spPr>
      </p:pic>
      <p:sp>
        <p:nvSpPr>
          <p:cNvPr id="48" name="Google Shape;48;p2"/>
          <p:cNvSpPr/>
          <p:nvPr/>
        </p:nvSpPr>
        <p:spPr>
          <a:xfrm>
            <a:off x="603565" y="-1"/>
            <a:ext cx="11588435" cy="1096124"/>
          </a:xfrm>
          <a:custGeom>
            <a:avLst/>
            <a:gdLst/>
            <a:ahLst/>
            <a:cxnLst/>
            <a:rect l="l" t="t" r="r" b="b"/>
            <a:pathLst>
              <a:path w="287196" h="23822" extrusionOk="0">
                <a:moveTo>
                  <a:pt x="1" y="0"/>
                </a:moveTo>
                <a:lnTo>
                  <a:pt x="1" y="23822"/>
                </a:lnTo>
                <a:lnTo>
                  <a:pt x="287196" y="23822"/>
                </a:lnTo>
                <a:lnTo>
                  <a:pt x="287196" y="0"/>
                </a:lnTo>
                <a:close/>
              </a:path>
            </a:pathLst>
          </a:custGeom>
          <a:solidFill>
            <a:srgbClr val="31255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 name="Google Shape;48;p2">
            <a:extLst>
              <a:ext uri="{FF2B5EF4-FFF2-40B4-BE49-F238E27FC236}">
                <a16:creationId xmlns:a16="http://schemas.microsoft.com/office/drawing/2014/main" id="{412AD512-2397-3DF0-AC33-CBA7EED05C68}"/>
              </a:ext>
            </a:extLst>
          </p:cNvPr>
          <p:cNvSpPr/>
          <p:nvPr userDrawn="1"/>
        </p:nvSpPr>
        <p:spPr>
          <a:xfrm>
            <a:off x="2" y="-1"/>
            <a:ext cx="3000374" cy="1096123"/>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 name="Google Shape;48;p2">
            <a:extLst>
              <a:ext uri="{FF2B5EF4-FFF2-40B4-BE49-F238E27FC236}">
                <a16:creationId xmlns:a16="http://schemas.microsoft.com/office/drawing/2014/main" id="{C89E98AA-C39A-783B-A109-E52DB09F7893}"/>
              </a:ext>
            </a:extLst>
          </p:cNvPr>
          <p:cNvSpPr/>
          <p:nvPr userDrawn="1"/>
        </p:nvSpPr>
        <p:spPr>
          <a:xfrm rot="10800000">
            <a:off x="-1" y="6310684"/>
            <a:ext cx="12191998" cy="563217"/>
          </a:xfrm>
          <a:custGeom>
            <a:avLst/>
            <a:gdLst/>
            <a:ahLst/>
            <a:cxnLst/>
            <a:rect l="l" t="t" r="r" b="b"/>
            <a:pathLst>
              <a:path w="287196" h="23822" extrusionOk="0">
                <a:moveTo>
                  <a:pt x="1" y="0"/>
                </a:moveTo>
                <a:lnTo>
                  <a:pt x="1" y="23822"/>
                </a:lnTo>
                <a:lnTo>
                  <a:pt x="287196" y="23822"/>
                </a:lnTo>
                <a:lnTo>
                  <a:pt x="287196" y="0"/>
                </a:lnTo>
                <a:close/>
              </a:path>
            </a:pathLst>
          </a:custGeom>
          <a:solidFill>
            <a:srgbClr val="00206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 name="Google Shape;48;p2">
            <a:extLst>
              <a:ext uri="{FF2B5EF4-FFF2-40B4-BE49-F238E27FC236}">
                <a16:creationId xmlns:a16="http://schemas.microsoft.com/office/drawing/2014/main" id="{86FE0707-5DC1-AEDE-F0E9-E68E1399E99D}"/>
              </a:ext>
            </a:extLst>
          </p:cNvPr>
          <p:cNvSpPr/>
          <p:nvPr userDrawn="1"/>
        </p:nvSpPr>
        <p:spPr>
          <a:xfrm rot="10800000">
            <a:off x="7616973" y="6310684"/>
            <a:ext cx="4575017" cy="563218"/>
          </a:xfrm>
          <a:custGeom>
            <a:avLst/>
            <a:gdLst/>
            <a:ahLst/>
            <a:cxnLst/>
            <a:rect l="l" t="t" r="r" b="b"/>
            <a:pathLst>
              <a:path w="287196" h="23822" extrusionOk="0">
                <a:moveTo>
                  <a:pt x="1" y="0"/>
                </a:moveTo>
                <a:lnTo>
                  <a:pt x="1" y="23822"/>
                </a:lnTo>
                <a:lnTo>
                  <a:pt x="287196" y="23822"/>
                </a:lnTo>
                <a:lnTo>
                  <a:pt x="287196" y="0"/>
                </a:lnTo>
                <a:close/>
              </a:path>
            </a:pathLst>
          </a:custGeom>
          <a:solidFill>
            <a:srgbClr val="0070C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8" name="Picture 7" descr="A yellow rubber duck in a blue bowl&#10;&#10;Description automatically generated">
            <a:extLst>
              <a:ext uri="{FF2B5EF4-FFF2-40B4-BE49-F238E27FC236}">
                <a16:creationId xmlns:a16="http://schemas.microsoft.com/office/drawing/2014/main" id="{995CFC66-06A8-A59D-81E5-A79FA2F5B824}"/>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475416" y="6330298"/>
            <a:ext cx="607433" cy="513927"/>
          </a:xfrm>
          <a:prstGeom prst="rect">
            <a:avLst/>
          </a:prstGeom>
        </p:spPr>
      </p:pic>
      <p:pic>
        <p:nvPicPr>
          <p:cNvPr id="10" name="Picture 9">
            <a:extLst>
              <a:ext uri="{FF2B5EF4-FFF2-40B4-BE49-F238E27FC236}">
                <a16:creationId xmlns:a16="http://schemas.microsoft.com/office/drawing/2014/main" id="{66273C6F-B63F-775C-9195-F8F12FC0C92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6814" y="0"/>
            <a:ext cx="2006749" cy="1096123"/>
          </a:xfrm>
          <a:prstGeom prst="rect">
            <a:avLst/>
          </a:prstGeom>
        </p:spPr>
      </p:pic>
      <p:sp>
        <p:nvSpPr>
          <p:cNvPr id="11" name="Rectangle 10">
            <a:extLst>
              <a:ext uri="{FF2B5EF4-FFF2-40B4-BE49-F238E27FC236}">
                <a16:creationId xmlns:a16="http://schemas.microsoft.com/office/drawing/2014/main" id="{4EC2DDFD-758D-9F03-521F-39936871866B}"/>
              </a:ext>
            </a:extLst>
          </p:cNvPr>
          <p:cNvSpPr/>
          <p:nvPr userDrawn="1"/>
        </p:nvSpPr>
        <p:spPr>
          <a:xfrm>
            <a:off x="-1" y="1096122"/>
            <a:ext cx="12192001" cy="45719"/>
          </a:xfrm>
          <a:prstGeom prst="rect">
            <a:avLst/>
          </a:prstGeom>
          <a:solidFill>
            <a:srgbClr val="F7D44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91190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89827" y="244363"/>
            <a:ext cx="9363973" cy="622192"/>
          </a:xfrm>
        </p:spPr>
        <p:txBody>
          <a:bodyPr/>
          <a:lstStyle/>
          <a:p>
            <a:r>
              <a:rPr lang="en-US"/>
              <a:t>Click to edit Master title style</a:t>
            </a:r>
          </a:p>
        </p:txBody>
      </p:sp>
      <p:sp>
        <p:nvSpPr>
          <p:cNvPr id="3" name="Content Placeholder 2"/>
          <p:cNvSpPr>
            <a:spLocks noGrp="1"/>
          </p:cNvSpPr>
          <p:nvPr>
            <p:ph idx="1"/>
          </p:nvPr>
        </p:nvSpPr>
        <p:spPr>
          <a:xfrm>
            <a:off x="838200" y="1125289"/>
            <a:ext cx="10515600" cy="5051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b="0"/>
            </a:lvl1pPr>
          </a:lstStyle>
          <a:p>
            <a:endParaRPr lang="en-US"/>
          </a:p>
        </p:txBody>
      </p:sp>
      <p:sp>
        <p:nvSpPr>
          <p:cNvPr id="6" name="Slide Number Placeholder 5"/>
          <p:cNvSpPr>
            <a:spLocks noGrp="1"/>
          </p:cNvSpPr>
          <p:nvPr>
            <p:ph type="sldNum" sz="quarter" idx="12"/>
          </p:nvPr>
        </p:nvSpPr>
        <p:spPr/>
        <p:txBody>
          <a:bodyPr/>
          <a:lstStyle/>
          <a:p>
            <a:fld id="{3B1BF6D4-5649-4EA8-B2CB-E02BF91A4330}" type="slidenum">
              <a:rPr lang="en-US" smtClean="0"/>
              <a:pPr/>
              <a:t>‹#›</a:t>
            </a:fld>
            <a:endParaRPr lang="en-US"/>
          </a:p>
        </p:txBody>
      </p:sp>
      <p:pic>
        <p:nvPicPr>
          <p:cNvPr id="7" name="Picture 6" descr="SEWP V Logo imag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5294" y="106394"/>
            <a:ext cx="1344533" cy="880925"/>
          </a:xfrm>
          <a:prstGeom prst="rect">
            <a:avLst/>
          </a:prstGeom>
        </p:spPr>
      </p:pic>
    </p:spTree>
    <p:extLst>
      <p:ext uri="{BB962C8B-B14F-4D97-AF65-F5344CB8AC3E}">
        <p14:creationId xmlns:p14="http://schemas.microsoft.com/office/powerpoint/2010/main" val="36790888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F6E14-68A4-9391-DBC1-5B127B2AFD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5A32C3F-CD78-F1DD-4C78-FF2CAC2653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63F3849-2CF6-60BC-5D07-8D60449D0A1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6F11B4D-0A3A-8D15-9F94-BA0267F078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4EA8A5-DE52-605F-74B8-C7469D6A34E0}"/>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16873010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886B7-BE04-370E-217D-121279A083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020682-AEF9-0B2F-D189-A9E7413DCEA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85CF33-0033-282F-A96F-68BB636F6F8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9EE5634-F633-49EE-04D3-FE219DFB4E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D618C4-8883-796F-898C-F823CE9F8E53}"/>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3704404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preserve="1" userDrawn="1">
  <p:cSld name="1_Title only">
    <p:spTree>
      <p:nvGrpSpPr>
        <p:cNvPr id="1" name="Shape 262"/>
        <p:cNvGrpSpPr/>
        <p:nvPr/>
      </p:nvGrpSpPr>
      <p:grpSpPr>
        <a:xfrm>
          <a:off x="0" y="0"/>
          <a:ext cx="0" cy="0"/>
          <a:chOff x="0" y="0"/>
          <a:chExt cx="0" cy="0"/>
        </a:xfrm>
      </p:grpSpPr>
      <p:pic>
        <p:nvPicPr>
          <p:cNvPr id="3" name="Picture 2">
            <a:extLst>
              <a:ext uri="{FF2B5EF4-FFF2-40B4-BE49-F238E27FC236}">
                <a16:creationId xmlns:a16="http://schemas.microsoft.com/office/drawing/2014/main" id="{A146D43C-1A33-37EA-3288-BC73D2C8F3E0}"/>
              </a:ext>
            </a:extLst>
          </p:cNvPr>
          <p:cNvPicPr>
            <a:picLocks noChangeAspect="1"/>
          </p:cNvPicPr>
          <p:nvPr userDrawn="1"/>
        </p:nvPicPr>
        <p:blipFill>
          <a:blip r:embed="rId2">
            <a:extLst>
              <a:ext uri="{28A0092B-C50C-407E-A947-70E740481C1C}">
                <a14:useLocalDpi xmlns:a14="http://schemas.microsoft.com/office/drawing/2010/main" val="0"/>
              </a:ext>
            </a:extLst>
          </a:blip>
          <a:srcRect t="9304" r="47341" b="15119"/>
          <a:stretch>
            <a:fillRect/>
          </a:stretch>
        </p:blipFill>
        <p:spPr>
          <a:xfrm>
            <a:off x="6085211" y="-51602"/>
            <a:ext cx="6146541" cy="6904595"/>
          </a:xfrm>
          <a:prstGeom prst="rect">
            <a:avLst/>
          </a:prstGeom>
        </p:spPr>
      </p:pic>
      <p:sp>
        <p:nvSpPr>
          <p:cNvPr id="264" name="Google Shape;264;p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
        <p:nvSpPr>
          <p:cNvPr id="4" name="Google Shape;264;p6">
            <a:extLst>
              <a:ext uri="{FF2B5EF4-FFF2-40B4-BE49-F238E27FC236}">
                <a16:creationId xmlns:a16="http://schemas.microsoft.com/office/drawing/2014/main" id="{EE02FD47-36C7-A03A-1A2F-DA7DBBBF2166}"/>
              </a:ext>
            </a:extLst>
          </p:cNvPr>
          <p:cNvSpPr/>
          <p:nvPr userDrawn="1"/>
        </p:nvSpPr>
        <p:spPr>
          <a:xfrm>
            <a:off x="-21578" y="-18297"/>
            <a:ext cx="12213578" cy="152237"/>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pic>
        <p:nvPicPr>
          <p:cNvPr id="2" name="Picture 1" descr="A yellow rubber duck in a blue bowl&#10;&#10;Description automatically generated">
            <a:extLst>
              <a:ext uri="{FF2B5EF4-FFF2-40B4-BE49-F238E27FC236}">
                <a16:creationId xmlns:a16="http://schemas.microsoft.com/office/drawing/2014/main" id="{198E2710-9C78-CE23-1DA9-14AC51A5CE02}"/>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636443" y="6458846"/>
            <a:ext cx="441258" cy="373332"/>
          </a:xfrm>
          <a:prstGeom prst="rect">
            <a:avLst/>
          </a:prstGeom>
        </p:spPr>
      </p:pic>
      <p:sp>
        <p:nvSpPr>
          <p:cNvPr id="5" name="TextBox 4">
            <a:extLst>
              <a:ext uri="{FF2B5EF4-FFF2-40B4-BE49-F238E27FC236}">
                <a16:creationId xmlns:a16="http://schemas.microsoft.com/office/drawing/2014/main" id="{917DDA59-D975-4DFE-9954-43DB75C0E848}"/>
              </a:ext>
            </a:extLst>
          </p:cNvPr>
          <p:cNvSpPr txBox="1"/>
          <p:nvPr userDrawn="1"/>
        </p:nvSpPr>
        <p:spPr>
          <a:xfrm>
            <a:off x="661603" y="6432068"/>
            <a:ext cx="6435883" cy="400110"/>
          </a:xfrm>
          <a:prstGeom prst="rect">
            <a:avLst/>
          </a:prstGeom>
          <a:noFill/>
        </p:spPr>
        <p:txBody>
          <a:bodyPr wrap="square">
            <a:spAutoFit/>
          </a:bodyPr>
          <a:lstStyle/>
          <a:p>
            <a:r>
              <a:rPr lang="en-US" sz="1800" b="1">
                <a:solidFill>
                  <a:schemeClr val="accent3"/>
                </a:solidFill>
                <a:latin typeface="Segoe UI" panose="020B0502040204020203" pitchFamily="34" charset="0"/>
                <a:cs typeface="Segoe UI" panose="020B0502040204020203" pitchFamily="34" charset="0"/>
              </a:rPr>
              <a:t>Training Deck </a:t>
            </a:r>
            <a:r>
              <a:rPr lang="en-US" sz="2000" b="1">
                <a:solidFill>
                  <a:srgbClr val="F0B21D"/>
                </a:solidFill>
                <a:latin typeface="Segoe UI" panose="020B0502040204020203" pitchFamily="34" charset="0"/>
                <a:cs typeface="Segoe UI" panose="020B0502040204020203" pitchFamily="34" charset="0"/>
              </a:rPr>
              <a:t>SEWP VI</a:t>
            </a:r>
            <a:endParaRPr lang="en-US"/>
          </a:p>
        </p:txBody>
      </p:sp>
      <p:cxnSp>
        <p:nvCxnSpPr>
          <p:cNvPr id="6" name="Straight Connector 5">
            <a:extLst>
              <a:ext uri="{FF2B5EF4-FFF2-40B4-BE49-F238E27FC236}">
                <a16:creationId xmlns:a16="http://schemas.microsoft.com/office/drawing/2014/main" id="{CCA66AED-13DD-D1E8-39B6-A5000FCEAA53}"/>
              </a:ext>
            </a:extLst>
          </p:cNvPr>
          <p:cNvCxnSpPr/>
          <p:nvPr userDrawn="1"/>
        </p:nvCxnSpPr>
        <p:spPr>
          <a:xfrm>
            <a:off x="541401" y="1119248"/>
            <a:ext cx="11158870" cy="0"/>
          </a:xfrm>
          <a:prstGeom prst="line">
            <a:avLst/>
          </a:prstGeom>
          <a:ln w="19050">
            <a:solidFill>
              <a:srgbClr val="FFC000"/>
            </a:solidFill>
          </a:ln>
          <a:effectLst>
            <a:outerShdw blurRad="50800" dist="38100" dir="5400000" algn="t" rotWithShape="0">
              <a:prstClr val="black">
                <a:alpha val="40000"/>
              </a:prstClr>
            </a:outerShdw>
          </a:effec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1388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41604-E6E1-35C0-DFB1-C7817C39C1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79116A-F0E1-80D8-6AAD-9B5043DC578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54DFCB-DFE3-EA7D-EA69-0E609A5FA94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1DB64F7-5A41-7993-976F-462089F12E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24E484-0D85-E3D4-5494-BFF09ED55CFB}"/>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28468686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3F631-C31B-8ABA-0A88-84822F89AB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51B799-4D39-812A-FA1F-176703579D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91B137-C443-45D0-1439-AE429E48D3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C80D27-110C-CFF3-415A-994BC48167A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CB213642-EC1B-1928-7B6E-CFCF24911F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63CBAC-3B73-5785-5802-783B710C6E71}"/>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31341934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06981-FBE0-E76D-21C1-27DC747531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E4F725-C5C7-02DD-0FFD-D58A2888E1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A8C9CA8-67AB-C90C-2076-F6A41A22788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8210CC8-95E1-858A-9B96-30C42043D9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E4C1C4-CE4B-1223-A352-29E4D33A33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9881AD-8516-1C3F-F5CD-4E5038116918}"/>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E87ECB8D-9EF9-1DE0-F7E8-B572C19DE55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E0F457-BEDE-F996-1DDA-EE340224F58E}"/>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42775520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73555-0B6B-4E9B-E814-E9D4EADBDA1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A4AE61-8806-46EE-1B00-8D4392FA0B09}"/>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7316E180-E62C-8C93-194E-18AF2693C54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8238E25-853C-F927-6DF0-BD6AF070EA17}"/>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314253624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2DDEF8-E526-7A54-0DDA-E3457F046788}"/>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41EB1A4B-A777-E681-8B8E-1DE8B2112EF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BB97602-A85E-EE5D-8BF5-EEF5C9AD9767}"/>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26274036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A2024-9339-B416-A91A-5EF95AF68A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B964EA9-408F-A815-FD75-66B67CF096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0E35EE0-E134-274C-155B-313575BE01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641B9B-5DE9-2308-E2D5-9F6B1484910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3BF5D811-C4C6-0B29-C212-03AFB8A00A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AAED8F-EBCE-2287-BD76-2D1A19FE02BF}"/>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26801024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3CEE1-D07A-C249-CEBC-97F243870A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D9CDFBF-EE84-1557-223A-E752EAB34B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C1F927-A6B9-1BE9-6E93-B23BFEEC95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D05DFE-F035-C8A1-67CE-CAF13C9CDC2F}"/>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6229142-4575-B972-780D-0FEBDCD73E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4C1E90-3B9F-6C08-8A08-274197B67A47}"/>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24860179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4D265-4F1C-A9B7-B55F-0A0972D176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411B56-05BE-D0D1-56E2-C7D2CB167BE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8F6E66-D3AE-88F2-D17E-FF4E8BF94A6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1F2A612-336F-9F09-68E8-FE9B0ABA57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FFC6B5-0C8E-BACC-C82B-000CF97B4A5E}"/>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37172831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A12CE6-B31A-4746-E4E4-F5D91FFE98D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157222-E41C-0257-A1A2-2EF7179A5AE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43F216-A727-08BE-6B7F-5D6FC1AD2B0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C6FB58F-5037-32FF-DC67-D69C79A2A0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FB5D66-8FA8-819C-CD2C-3EB5D526F718}"/>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17623339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userDrawn="1">
  <p:cSld name="1_Title only">
    <p:spTree>
      <p:nvGrpSpPr>
        <p:cNvPr id="1" name="Shape 262"/>
        <p:cNvGrpSpPr/>
        <p:nvPr/>
      </p:nvGrpSpPr>
      <p:grpSpPr>
        <a:xfrm>
          <a:off x="0" y="0"/>
          <a:ext cx="0" cy="0"/>
          <a:chOff x="0" y="0"/>
          <a:chExt cx="0" cy="0"/>
        </a:xfrm>
      </p:grpSpPr>
      <p:pic>
        <p:nvPicPr>
          <p:cNvPr id="3" name="Picture 2">
            <a:extLst>
              <a:ext uri="{FF2B5EF4-FFF2-40B4-BE49-F238E27FC236}">
                <a16:creationId xmlns:a16="http://schemas.microsoft.com/office/drawing/2014/main" id="{A146D43C-1A33-37EA-3288-BC73D2C8F3E0}"/>
              </a:ext>
            </a:extLst>
          </p:cNvPr>
          <p:cNvPicPr>
            <a:picLocks noChangeAspect="1"/>
          </p:cNvPicPr>
          <p:nvPr userDrawn="1"/>
        </p:nvPicPr>
        <p:blipFill>
          <a:blip r:embed="rId2">
            <a:extLst>
              <a:ext uri="{28A0092B-C50C-407E-A947-70E740481C1C}">
                <a14:useLocalDpi xmlns:a14="http://schemas.microsoft.com/office/drawing/2010/main" val="0"/>
              </a:ext>
            </a:extLst>
          </a:blip>
          <a:srcRect t="9304" r="47341" b="15119"/>
          <a:stretch>
            <a:fillRect/>
          </a:stretch>
        </p:blipFill>
        <p:spPr>
          <a:xfrm>
            <a:off x="6085211" y="-51602"/>
            <a:ext cx="6146541" cy="6904595"/>
          </a:xfrm>
          <a:prstGeom prst="rect">
            <a:avLst/>
          </a:prstGeom>
        </p:spPr>
      </p:pic>
      <p:sp>
        <p:nvSpPr>
          <p:cNvPr id="264" name="Google Shape;264;p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
        <p:nvSpPr>
          <p:cNvPr id="4" name="Google Shape;264;p6">
            <a:extLst>
              <a:ext uri="{FF2B5EF4-FFF2-40B4-BE49-F238E27FC236}">
                <a16:creationId xmlns:a16="http://schemas.microsoft.com/office/drawing/2014/main" id="{EE02FD47-36C7-A03A-1A2F-DA7DBBBF2166}"/>
              </a:ext>
            </a:extLst>
          </p:cNvPr>
          <p:cNvSpPr/>
          <p:nvPr userDrawn="1"/>
        </p:nvSpPr>
        <p:spPr>
          <a:xfrm>
            <a:off x="-21578" y="-18297"/>
            <a:ext cx="12213578" cy="152237"/>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pic>
        <p:nvPicPr>
          <p:cNvPr id="2" name="Picture 1" descr="A yellow rubber duck in a blue bowl&#10;&#10;Description automatically generated">
            <a:extLst>
              <a:ext uri="{FF2B5EF4-FFF2-40B4-BE49-F238E27FC236}">
                <a16:creationId xmlns:a16="http://schemas.microsoft.com/office/drawing/2014/main" id="{198E2710-9C78-CE23-1DA9-14AC51A5CE02}"/>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636443" y="6458846"/>
            <a:ext cx="441258" cy="373332"/>
          </a:xfrm>
          <a:prstGeom prst="rect">
            <a:avLst/>
          </a:prstGeom>
        </p:spPr>
      </p:pic>
      <p:sp>
        <p:nvSpPr>
          <p:cNvPr id="5" name="TextBox 4">
            <a:extLst>
              <a:ext uri="{FF2B5EF4-FFF2-40B4-BE49-F238E27FC236}">
                <a16:creationId xmlns:a16="http://schemas.microsoft.com/office/drawing/2014/main" id="{917DDA59-D975-4DFE-9954-43DB75C0E848}"/>
              </a:ext>
            </a:extLst>
          </p:cNvPr>
          <p:cNvSpPr txBox="1"/>
          <p:nvPr userDrawn="1"/>
        </p:nvSpPr>
        <p:spPr>
          <a:xfrm>
            <a:off x="661603" y="6432068"/>
            <a:ext cx="6435883" cy="400110"/>
          </a:xfrm>
          <a:prstGeom prst="rect">
            <a:avLst/>
          </a:prstGeom>
          <a:noFill/>
        </p:spPr>
        <p:txBody>
          <a:bodyPr wrap="square">
            <a:spAutoFit/>
          </a:bodyPr>
          <a:lstStyle/>
          <a:p>
            <a:r>
              <a:rPr lang="en-US" sz="1800" b="1">
                <a:solidFill>
                  <a:schemeClr val="accent3"/>
                </a:solidFill>
                <a:latin typeface="Segoe UI" panose="020B0502040204020203" pitchFamily="34" charset="0"/>
                <a:cs typeface="Segoe UI" panose="020B0502040204020203" pitchFamily="34" charset="0"/>
              </a:rPr>
              <a:t>Training Deck </a:t>
            </a:r>
            <a:r>
              <a:rPr lang="en-US" sz="2000" b="1">
                <a:solidFill>
                  <a:srgbClr val="F0B21D"/>
                </a:solidFill>
                <a:latin typeface="Segoe UI" panose="020B0502040204020203" pitchFamily="34" charset="0"/>
                <a:cs typeface="Segoe UI" panose="020B0502040204020203" pitchFamily="34" charset="0"/>
              </a:rPr>
              <a:t>SEWP VI</a:t>
            </a:r>
            <a:endParaRPr lang="en-US"/>
          </a:p>
        </p:txBody>
      </p:sp>
      <p:cxnSp>
        <p:nvCxnSpPr>
          <p:cNvPr id="6" name="Straight Connector 5">
            <a:extLst>
              <a:ext uri="{FF2B5EF4-FFF2-40B4-BE49-F238E27FC236}">
                <a16:creationId xmlns:a16="http://schemas.microsoft.com/office/drawing/2014/main" id="{CCA66AED-13DD-D1E8-39B6-A5000FCEAA53}"/>
              </a:ext>
            </a:extLst>
          </p:cNvPr>
          <p:cNvCxnSpPr/>
          <p:nvPr userDrawn="1"/>
        </p:nvCxnSpPr>
        <p:spPr>
          <a:xfrm>
            <a:off x="541401" y="1119248"/>
            <a:ext cx="11158870" cy="0"/>
          </a:xfrm>
          <a:prstGeom prst="line">
            <a:avLst/>
          </a:prstGeom>
          <a:ln w="19050">
            <a:solidFill>
              <a:srgbClr val="FFC000"/>
            </a:solidFill>
          </a:ln>
          <a:effectLst>
            <a:outerShdw blurRad="50800" dist="38100" dir="5400000" algn="t" rotWithShape="0">
              <a:prstClr val="black">
                <a:alpha val="40000"/>
              </a:prstClr>
            </a:outerShdw>
          </a:effec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609408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reserve="1">
  <p:cSld name="2_Title only">
    <p:spTree>
      <p:nvGrpSpPr>
        <p:cNvPr id="1" name="Shape 262"/>
        <p:cNvGrpSpPr/>
        <p:nvPr/>
      </p:nvGrpSpPr>
      <p:grpSpPr>
        <a:xfrm>
          <a:off x="0" y="0"/>
          <a:ext cx="0" cy="0"/>
          <a:chOff x="0" y="0"/>
          <a:chExt cx="0" cy="0"/>
        </a:xfrm>
      </p:grpSpPr>
      <p:pic>
        <p:nvPicPr>
          <p:cNvPr id="3" name="Picture 2">
            <a:extLst>
              <a:ext uri="{FF2B5EF4-FFF2-40B4-BE49-F238E27FC236}">
                <a16:creationId xmlns:a16="http://schemas.microsoft.com/office/drawing/2014/main" id="{A146D43C-1A33-37EA-3288-BC73D2C8F3E0}"/>
              </a:ext>
            </a:extLst>
          </p:cNvPr>
          <p:cNvPicPr>
            <a:picLocks noChangeAspect="1"/>
          </p:cNvPicPr>
          <p:nvPr userDrawn="1"/>
        </p:nvPicPr>
        <p:blipFill>
          <a:blip r:embed="rId2">
            <a:extLst>
              <a:ext uri="{28A0092B-C50C-407E-A947-70E740481C1C}">
                <a14:useLocalDpi xmlns:a14="http://schemas.microsoft.com/office/drawing/2010/main" val="0"/>
              </a:ext>
            </a:extLst>
          </a:blip>
          <a:srcRect t="9304" r="47341" b="15119"/>
          <a:stretch>
            <a:fillRect/>
          </a:stretch>
        </p:blipFill>
        <p:spPr>
          <a:xfrm>
            <a:off x="8479625" y="-56069"/>
            <a:ext cx="6128378" cy="6884192"/>
          </a:xfrm>
          <a:prstGeom prst="rect">
            <a:avLst/>
          </a:prstGeom>
        </p:spPr>
      </p:pic>
      <p:sp>
        <p:nvSpPr>
          <p:cNvPr id="263" name="Google Shape;263;p6"/>
          <p:cNvSpPr txBox="1">
            <a:spLocks noGrp="1"/>
          </p:cNvSpPr>
          <p:nvPr>
            <p:ph type="title"/>
          </p:nvPr>
        </p:nvSpPr>
        <p:spPr>
          <a:xfrm>
            <a:off x="952345" y="350177"/>
            <a:ext cx="10272000" cy="763600"/>
          </a:xfrm>
          <a:prstGeom prst="rect">
            <a:avLst/>
          </a:prstGeom>
          <a:ln w="28575">
            <a:solidFill>
              <a:srgbClr val="002060"/>
            </a:solidFill>
          </a:ln>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64" name="Google Shape;264;p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
        <p:nvSpPr>
          <p:cNvPr id="4" name="Google Shape;264;p6">
            <a:extLst>
              <a:ext uri="{FF2B5EF4-FFF2-40B4-BE49-F238E27FC236}">
                <a16:creationId xmlns:a16="http://schemas.microsoft.com/office/drawing/2014/main" id="{EE02FD47-36C7-A03A-1A2F-DA7DBBBF2166}"/>
              </a:ext>
            </a:extLst>
          </p:cNvPr>
          <p:cNvSpPr/>
          <p:nvPr userDrawn="1"/>
        </p:nvSpPr>
        <p:spPr>
          <a:xfrm>
            <a:off x="-21578" y="-18297"/>
            <a:ext cx="12213578" cy="152237"/>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pic>
        <p:nvPicPr>
          <p:cNvPr id="2" name="Picture 1" descr="A yellow rubber duck in a blue bowl&#10;&#10;Description automatically generated">
            <a:extLst>
              <a:ext uri="{FF2B5EF4-FFF2-40B4-BE49-F238E27FC236}">
                <a16:creationId xmlns:a16="http://schemas.microsoft.com/office/drawing/2014/main" id="{D2B09E87-A64F-6412-C71A-1C161E846EC3}"/>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636443" y="6458846"/>
            <a:ext cx="441258" cy="373332"/>
          </a:xfrm>
          <a:prstGeom prst="rect">
            <a:avLst/>
          </a:prstGeom>
        </p:spPr>
      </p:pic>
      <p:sp>
        <p:nvSpPr>
          <p:cNvPr id="5" name="TextBox 4">
            <a:extLst>
              <a:ext uri="{FF2B5EF4-FFF2-40B4-BE49-F238E27FC236}">
                <a16:creationId xmlns:a16="http://schemas.microsoft.com/office/drawing/2014/main" id="{831A4A4F-E125-387B-DE9C-0882BD2754DB}"/>
              </a:ext>
            </a:extLst>
          </p:cNvPr>
          <p:cNvSpPr txBox="1"/>
          <p:nvPr userDrawn="1"/>
        </p:nvSpPr>
        <p:spPr>
          <a:xfrm>
            <a:off x="661603" y="6432068"/>
            <a:ext cx="6435883" cy="400110"/>
          </a:xfrm>
          <a:prstGeom prst="rect">
            <a:avLst/>
          </a:prstGeom>
          <a:noFill/>
        </p:spPr>
        <p:txBody>
          <a:bodyPr wrap="square">
            <a:spAutoFit/>
          </a:bodyPr>
          <a:lstStyle/>
          <a:p>
            <a:r>
              <a:rPr lang="en-US" sz="1800" b="1">
                <a:solidFill>
                  <a:schemeClr val="accent3"/>
                </a:solidFill>
                <a:latin typeface="Segoe UI" panose="020B0502040204020203" pitchFamily="34" charset="0"/>
                <a:cs typeface="Segoe UI" panose="020B0502040204020203" pitchFamily="34" charset="0"/>
              </a:rPr>
              <a:t>Training Deck </a:t>
            </a:r>
            <a:r>
              <a:rPr lang="en-US" sz="2000" b="1">
                <a:solidFill>
                  <a:srgbClr val="F0B21D"/>
                </a:solidFill>
                <a:latin typeface="Segoe UI" panose="020B0502040204020203" pitchFamily="34" charset="0"/>
                <a:cs typeface="Segoe UI" panose="020B0502040204020203" pitchFamily="34" charset="0"/>
              </a:rPr>
              <a:t>SEWP VI</a:t>
            </a:r>
            <a:endParaRPr lang="en-US"/>
          </a:p>
        </p:txBody>
      </p:sp>
    </p:spTree>
    <p:extLst>
      <p:ext uri="{BB962C8B-B14F-4D97-AF65-F5344CB8AC3E}">
        <p14:creationId xmlns:p14="http://schemas.microsoft.com/office/powerpoint/2010/main" val="30243513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8"/>
        <p:cNvGrpSpPr/>
        <p:nvPr/>
      </p:nvGrpSpPr>
      <p:grpSpPr>
        <a:xfrm>
          <a:off x="0" y="0"/>
          <a:ext cx="0" cy="0"/>
          <a:chOff x="0" y="0"/>
          <a:chExt cx="0" cy="0"/>
        </a:xfrm>
      </p:grpSpPr>
      <p:pic>
        <p:nvPicPr>
          <p:cNvPr id="24" name="Picture 23">
            <a:extLst>
              <a:ext uri="{FF2B5EF4-FFF2-40B4-BE49-F238E27FC236}">
                <a16:creationId xmlns:a16="http://schemas.microsoft.com/office/drawing/2014/main" id="{D0BE8E88-8193-11D6-0D9C-5A04BF3B30DA}"/>
              </a:ext>
            </a:extLst>
          </p:cNvPr>
          <p:cNvPicPr>
            <a:picLocks noChangeAspect="1"/>
          </p:cNvPicPr>
          <p:nvPr userDrawn="1"/>
        </p:nvPicPr>
        <p:blipFill>
          <a:blip r:embed="rId2">
            <a:alphaModFix amt="35000"/>
            <a:extLst>
              <a:ext uri="{28A0092B-C50C-407E-A947-70E740481C1C}">
                <a14:useLocalDpi xmlns:a14="http://schemas.microsoft.com/office/drawing/2010/main" val="0"/>
              </a:ext>
            </a:extLst>
          </a:blip>
          <a:srcRect l="3042" r="3042"/>
          <a:stretch/>
        </p:blipFill>
        <p:spPr>
          <a:xfrm>
            <a:off x="-1" y="204438"/>
            <a:ext cx="12192000" cy="5344944"/>
          </a:xfrm>
          <a:prstGeom prst="rect">
            <a:avLst/>
          </a:prstGeom>
        </p:spPr>
      </p:pic>
      <p:sp>
        <p:nvSpPr>
          <p:cNvPr id="48" name="Google Shape;48;p2"/>
          <p:cNvSpPr/>
          <p:nvPr/>
        </p:nvSpPr>
        <p:spPr>
          <a:xfrm>
            <a:off x="603565" y="-184837"/>
            <a:ext cx="11588435" cy="1280960"/>
          </a:xfrm>
          <a:custGeom>
            <a:avLst/>
            <a:gdLst/>
            <a:ahLst/>
            <a:cxnLst/>
            <a:rect l="l" t="t" r="r" b="b"/>
            <a:pathLst>
              <a:path w="287196" h="23822" extrusionOk="0">
                <a:moveTo>
                  <a:pt x="1" y="0"/>
                </a:moveTo>
                <a:lnTo>
                  <a:pt x="1" y="23822"/>
                </a:lnTo>
                <a:lnTo>
                  <a:pt x="287196" y="23822"/>
                </a:lnTo>
                <a:lnTo>
                  <a:pt x="287196" y="0"/>
                </a:lnTo>
                <a:close/>
              </a:path>
            </a:pathLst>
          </a:custGeom>
          <a:solidFill>
            <a:srgbClr val="31255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 name="Google Shape;48;p2">
            <a:extLst>
              <a:ext uri="{FF2B5EF4-FFF2-40B4-BE49-F238E27FC236}">
                <a16:creationId xmlns:a16="http://schemas.microsoft.com/office/drawing/2014/main" id="{412AD512-2397-3DF0-AC33-CBA7EED05C68}"/>
              </a:ext>
            </a:extLst>
          </p:cNvPr>
          <p:cNvSpPr/>
          <p:nvPr userDrawn="1"/>
        </p:nvSpPr>
        <p:spPr>
          <a:xfrm>
            <a:off x="2" y="-184836"/>
            <a:ext cx="3897296" cy="2019448"/>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 name="Google Shape;48;p2">
            <a:extLst>
              <a:ext uri="{FF2B5EF4-FFF2-40B4-BE49-F238E27FC236}">
                <a16:creationId xmlns:a16="http://schemas.microsoft.com/office/drawing/2014/main" id="{C89E98AA-C39A-783B-A109-E52DB09F7893}"/>
              </a:ext>
            </a:extLst>
          </p:cNvPr>
          <p:cNvSpPr/>
          <p:nvPr userDrawn="1"/>
        </p:nvSpPr>
        <p:spPr>
          <a:xfrm rot="10800000">
            <a:off x="-86512" y="6294787"/>
            <a:ext cx="12278511" cy="636445"/>
          </a:xfrm>
          <a:custGeom>
            <a:avLst/>
            <a:gdLst/>
            <a:ahLst/>
            <a:cxnLst/>
            <a:rect l="l" t="t" r="r" b="b"/>
            <a:pathLst>
              <a:path w="287196" h="23822" extrusionOk="0">
                <a:moveTo>
                  <a:pt x="1" y="0"/>
                </a:moveTo>
                <a:lnTo>
                  <a:pt x="1" y="23822"/>
                </a:lnTo>
                <a:lnTo>
                  <a:pt x="287196" y="23822"/>
                </a:lnTo>
                <a:lnTo>
                  <a:pt x="287196" y="0"/>
                </a:lnTo>
                <a:close/>
              </a:path>
            </a:pathLst>
          </a:custGeom>
          <a:solidFill>
            <a:srgbClr val="F7D44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 name="Google Shape;48;p2">
            <a:extLst>
              <a:ext uri="{FF2B5EF4-FFF2-40B4-BE49-F238E27FC236}">
                <a16:creationId xmlns:a16="http://schemas.microsoft.com/office/drawing/2014/main" id="{86FE0707-5DC1-AEDE-F0E9-E68E1399E99D}"/>
              </a:ext>
            </a:extLst>
          </p:cNvPr>
          <p:cNvSpPr/>
          <p:nvPr userDrawn="1"/>
        </p:nvSpPr>
        <p:spPr>
          <a:xfrm rot="10800000">
            <a:off x="7616981" y="3983526"/>
            <a:ext cx="4575017" cy="2947705"/>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Rectangle 11">
            <a:extLst>
              <a:ext uri="{FF2B5EF4-FFF2-40B4-BE49-F238E27FC236}">
                <a16:creationId xmlns:a16="http://schemas.microsoft.com/office/drawing/2014/main" id="{4919CBFB-8615-8590-72F8-2F2D39ED8C1F}"/>
              </a:ext>
            </a:extLst>
          </p:cNvPr>
          <p:cNvSpPr/>
          <p:nvPr userDrawn="1"/>
        </p:nvSpPr>
        <p:spPr>
          <a:xfrm>
            <a:off x="-86513" y="5023389"/>
            <a:ext cx="12278511" cy="1271396"/>
          </a:xfrm>
          <a:prstGeom prst="rect">
            <a:avLst/>
          </a:prstGeom>
          <a:solidFill>
            <a:srgbClr val="3125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7719827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80"/>
        <p:cNvGrpSpPr/>
        <p:nvPr/>
      </p:nvGrpSpPr>
      <p:grpSpPr>
        <a:xfrm>
          <a:off x="0" y="0"/>
          <a:ext cx="0" cy="0"/>
          <a:chOff x="0" y="0"/>
          <a:chExt cx="0" cy="0"/>
        </a:xfrm>
      </p:grpSpPr>
      <p:sp>
        <p:nvSpPr>
          <p:cNvPr id="81" name="Google Shape;81;p3"/>
          <p:cNvSpPr txBox="1">
            <a:spLocks noGrp="1"/>
          </p:cNvSpPr>
          <p:nvPr>
            <p:ph type="title"/>
          </p:nvPr>
        </p:nvSpPr>
        <p:spPr>
          <a:xfrm>
            <a:off x="1738400" y="2467905"/>
            <a:ext cx="8715200" cy="17032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60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82" name="Google Shape;82;p3"/>
          <p:cNvSpPr txBox="1">
            <a:spLocks noGrp="1"/>
          </p:cNvSpPr>
          <p:nvPr>
            <p:ph type="title" idx="2" hasCustomPrompt="1"/>
          </p:nvPr>
        </p:nvSpPr>
        <p:spPr>
          <a:xfrm>
            <a:off x="5486400" y="959661"/>
            <a:ext cx="1219200" cy="1219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6000"/>
              <a:buNone/>
              <a:defRPr>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3" name="Google Shape;83;p3"/>
          <p:cNvSpPr txBox="1">
            <a:spLocks noGrp="1"/>
          </p:cNvSpPr>
          <p:nvPr>
            <p:ph type="subTitle" idx="1"/>
          </p:nvPr>
        </p:nvSpPr>
        <p:spPr>
          <a:xfrm>
            <a:off x="3113400" y="4321533"/>
            <a:ext cx="5965200" cy="560800"/>
          </a:xfrm>
          <a:prstGeom prst="rect">
            <a:avLst/>
          </a:prstGeom>
          <a:solidFill>
            <a:schemeClr val="dk1"/>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solidFill>
                  <a:schemeClr val="dk2"/>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4" name="Google Shape;84;p3"/>
          <p:cNvSpPr/>
          <p:nvPr/>
        </p:nvSpPr>
        <p:spPr>
          <a:xfrm flipH="1">
            <a:off x="15"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85" name="Google Shape;85;p3"/>
          <p:cNvGrpSpPr/>
          <p:nvPr/>
        </p:nvGrpSpPr>
        <p:grpSpPr>
          <a:xfrm flipH="1">
            <a:off x="11478463" y="35"/>
            <a:ext cx="713347" cy="713347"/>
            <a:chOff x="5807050" y="884950"/>
            <a:chExt cx="343550" cy="343550"/>
          </a:xfrm>
        </p:grpSpPr>
        <p:sp>
          <p:nvSpPr>
            <p:cNvPr id="86" name="Google Shape;86;p3"/>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3"/>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3"/>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3"/>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3"/>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5" name="Google Shape;95;p3"/>
          <p:cNvGrpSpPr/>
          <p:nvPr/>
        </p:nvGrpSpPr>
        <p:grpSpPr>
          <a:xfrm flipH="1">
            <a:off x="1" y="-7"/>
            <a:ext cx="1860044" cy="807341"/>
            <a:chOff x="3468800" y="239525"/>
            <a:chExt cx="843175" cy="365975"/>
          </a:xfrm>
        </p:grpSpPr>
        <p:sp>
          <p:nvSpPr>
            <p:cNvPr id="96" name="Google Shape;96;p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4" name="Google Shape;114;p3"/>
          <p:cNvGrpSpPr/>
          <p:nvPr/>
        </p:nvGrpSpPr>
        <p:grpSpPr>
          <a:xfrm rot="5400000" flipH="1">
            <a:off x="11014386" y="4758655"/>
            <a:ext cx="1422893" cy="275165"/>
            <a:chOff x="5589725" y="3057300"/>
            <a:chExt cx="352900" cy="68250"/>
          </a:xfrm>
        </p:grpSpPr>
        <p:sp>
          <p:nvSpPr>
            <p:cNvPr id="115" name="Google Shape;115;p3"/>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3"/>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3"/>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3"/>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3"/>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3"/>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3"/>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3"/>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3"/>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3"/>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3"/>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3"/>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7" name="Google Shape;127;p3"/>
          <p:cNvGrpSpPr/>
          <p:nvPr/>
        </p:nvGrpSpPr>
        <p:grpSpPr>
          <a:xfrm rot="5400000" flipH="1">
            <a:off x="-232448" y="1608055"/>
            <a:ext cx="1422893" cy="275165"/>
            <a:chOff x="5589725" y="3057300"/>
            <a:chExt cx="352900" cy="68250"/>
          </a:xfrm>
        </p:grpSpPr>
        <p:sp>
          <p:nvSpPr>
            <p:cNvPr id="128" name="Google Shape;128;p3"/>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3"/>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3"/>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3"/>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3"/>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3"/>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3"/>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3"/>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3"/>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3"/>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3"/>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3"/>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0" name="Google Shape;140;p3"/>
          <p:cNvGrpSpPr/>
          <p:nvPr/>
        </p:nvGrpSpPr>
        <p:grpSpPr>
          <a:xfrm rot="-5400000" flipH="1">
            <a:off x="5985383" y="5889330"/>
            <a:ext cx="221267" cy="1144021"/>
            <a:chOff x="1349300" y="3328375"/>
            <a:chExt cx="68250" cy="352875"/>
          </a:xfrm>
        </p:grpSpPr>
        <p:sp>
          <p:nvSpPr>
            <p:cNvPr id="141" name="Google Shape;141;p3"/>
            <p:cNvSpPr/>
            <p:nvPr/>
          </p:nvSpPr>
          <p:spPr>
            <a:xfrm>
              <a:off x="1349300" y="36653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63"/>
                  </a:lnTo>
                  <a:lnTo>
                    <a:pt x="0" y="319"/>
                  </a:lnTo>
                  <a:lnTo>
                    <a:pt x="0" y="394"/>
                  </a:lnTo>
                  <a:lnTo>
                    <a:pt x="19" y="450"/>
                  </a:lnTo>
                  <a:lnTo>
                    <a:pt x="56" y="506"/>
                  </a:lnTo>
                  <a:lnTo>
                    <a:pt x="94" y="543"/>
                  </a:lnTo>
                  <a:lnTo>
                    <a:pt x="150" y="581"/>
                  </a:lnTo>
                  <a:lnTo>
                    <a:pt x="206" y="618"/>
                  </a:lnTo>
                  <a:lnTo>
                    <a:pt x="262" y="637"/>
                  </a:lnTo>
                  <a:lnTo>
                    <a:pt x="393" y="637"/>
                  </a:lnTo>
                  <a:lnTo>
                    <a:pt x="449" y="618"/>
                  </a:lnTo>
                  <a:lnTo>
                    <a:pt x="505" y="581"/>
                  </a:lnTo>
                  <a:lnTo>
                    <a:pt x="542" y="543"/>
                  </a:lnTo>
                  <a:lnTo>
                    <a:pt x="580" y="506"/>
                  </a:lnTo>
                  <a:lnTo>
                    <a:pt x="617" y="450"/>
                  </a:lnTo>
                  <a:lnTo>
                    <a:pt x="636" y="394"/>
                  </a:lnTo>
                  <a:lnTo>
                    <a:pt x="636" y="319"/>
                  </a:lnTo>
                  <a:lnTo>
                    <a:pt x="636" y="263"/>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3"/>
            <p:cNvSpPr/>
            <p:nvPr/>
          </p:nvSpPr>
          <p:spPr>
            <a:xfrm>
              <a:off x="1349300" y="35980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44"/>
                  </a:lnTo>
                  <a:lnTo>
                    <a:pt x="0" y="319"/>
                  </a:lnTo>
                  <a:lnTo>
                    <a:pt x="0" y="375"/>
                  </a:lnTo>
                  <a:lnTo>
                    <a:pt x="19" y="450"/>
                  </a:lnTo>
                  <a:lnTo>
                    <a:pt x="56" y="487"/>
                  </a:lnTo>
                  <a:lnTo>
                    <a:pt x="94" y="543"/>
                  </a:lnTo>
                  <a:lnTo>
                    <a:pt x="150" y="580"/>
                  </a:lnTo>
                  <a:lnTo>
                    <a:pt x="206" y="618"/>
                  </a:lnTo>
                  <a:lnTo>
                    <a:pt x="262" y="637"/>
                  </a:lnTo>
                  <a:lnTo>
                    <a:pt x="393" y="637"/>
                  </a:lnTo>
                  <a:lnTo>
                    <a:pt x="449" y="618"/>
                  </a:lnTo>
                  <a:lnTo>
                    <a:pt x="505" y="580"/>
                  </a:lnTo>
                  <a:lnTo>
                    <a:pt x="542" y="543"/>
                  </a:lnTo>
                  <a:lnTo>
                    <a:pt x="580" y="487"/>
                  </a:lnTo>
                  <a:lnTo>
                    <a:pt x="617" y="450"/>
                  </a:lnTo>
                  <a:lnTo>
                    <a:pt x="636" y="375"/>
                  </a:lnTo>
                  <a:lnTo>
                    <a:pt x="636" y="319"/>
                  </a:lnTo>
                  <a:lnTo>
                    <a:pt x="636" y="244"/>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3"/>
            <p:cNvSpPr/>
            <p:nvPr/>
          </p:nvSpPr>
          <p:spPr>
            <a:xfrm>
              <a:off x="1349300" y="35307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44"/>
                  </a:lnTo>
                  <a:lnTo>
                    <a:pt x="0" y="319"/>
                  </a:lnTo>
                  <a:lnTo>
                    <a:pt x="0" y="375"/>
                  </a:lnTo>
                  <a:lnTo>
                    <a:pt x="19" y="431"/>
                  </a:lnTo>
                  <a:lnTo>
                    <a:pt x="56" y="487"/>
                  </a:lnTo>
                  <a:lnTo>
                    <a:pt x="94" y="543"/>
                  </a:lnTo>
                  <a:lnTo>
                    <a:pt x="150" y="580"/>
                  </a:lnTo>
                  <a:lnTo>
                    <a:pt x="206" y="618"/>
                  </a:lnTo>
                  <a:lnTo>
                    <a:pt x="262" y="636"/>
                  </a:lnTo>
                  <a:lnTo>
                    <a:pt x="393" y="636"/>
                  </a:lnTo>
                  <a:lnTo>
                    <a:pt x="449" y="618"/>
                  </a:lnTo>
                  <a:lnTo>
                    <a:pt x="505" y="580"/>
                  </a:lnTo>
                  <a:lnTo>
                    <a:pt x="542" y="543"/>
                  </a:lnTo>
                  <a:lnTo>
                    <a:pt x="580" y="487"/>
                  </a:lnTo>
                  <a:lnTo>
                    <a:pt x="617" y="431"/>
                  </a:lnTo>
                  <a:lnTo>
                    <a:pt x="636" y="375"/>
                  </a:lnTo>
                  <a:lnTo>
                    <a:pt x="636" y="319"/>
                  </a:lnTo>
                  <a:lnTo>
                    <a:pt x="636" y="244"/>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3"/>
            <p:cNvSpPr/>
            <p:nvPr/>
          </p:nvSpPr>
          <p:spPr>
            <a:xfrm>
              <a:off x="1349300" y="3462975"/>
              <a:ext cx="15900" cy="16375"/>
            </a:xfrm>
            <a:custGeom>
              <a:avLst/>
              <a:gdLst/>
              <a:ahLst/>
              <a:cxnLst/>
              <a:rect l="l" t="t" r="r" b="b"/>
              <a:pathLst>
                <a:path w="636" h="655" extrusionOk="0">
                  <a:moveTo>
                    <a:pt x="318" y="0"/>
                  </a:moveTo>
                  <a:lnTo>
                    <a:pt x="262" y="19"/>
                  </a:lnTo>
                  <a:lnTo>
                    <a:pt x="206" y="38"/>
                  </a:lnTo>
                  <a:lnTo>
                    <a:pt x="150" y="56"/>
                  </a:lnTo>
                  <a:lnTo>
                    <a:pt x="94" y="94"/>
                  </a:lnTo>
                  <a:lnTo>
                    <a:pt x="56" y="150"/>
                  </a:lnTo>
                  <a:lnTo>
                    <a:pt x="19" y="206"/>
                  </a:lnTo>
                  <a:lnTo>
                    <a:pt x="0" y="262"/>
                  </a:lnTo>
                  <a:lnTo>
                    <a:pt x="0" y="337"/>
                  </a:lnTo>
                  <a:lnTo>
                    <a:pt x="0" y="393"/>
                  </a:lnTo>
                  <a:lnTo>
                    <a:pt x="19" y="449"/>
                  </a:lnTo>
                  <a:lnTo>
                    <a:pt x="56" y="505"/>
                  </a:lnTo>
                  <a:lnTo>
                    <a:pt x="94" y="561"/>
                  </a:lnTo>
                  <a:lnTo>
                    <a:pt x="150" y="598"/>
                  </a:lnTo>
                  <a:lnTo>
                    <a:pt x="206" y="617"/>
                  </a:lnTo>
                  <a:lnTo>
                    <a:pt x="262" y="636"/>
                  </a:lnTo>
                  <a:lnTo>
                    <a:pt x="318" y="654"/>
                  </a:lnTo>
                  <a:lnTo>
                    <a:pt x="393" y="636"/>
                  </a:lnTo>
                  <a:lnTo>
                    <a:pt x="449" y="617"/>
                  </a:lnTo>
                  <a:lnTo>
                    <a:pt x="505" y="598"/>
                  </a:lnTo>
                  <a:lnTo>
                    <a:pt x="542" y="561"/>
                  </a:lnTo>
                  <a:lnTo>
                    <a:pt x="580" y="505"/>
                  </a:lnTo>
                  <a:lnTo>
                    <a:pt x="617" y="449"/>
                  </a:lnTo>
                  <a:lnTo>
                    <a:pt x="636" y="393"/>
                  </a:lnTo>
                  <a:lnTo>
                    <a:pt x="636" y="337"/>
                  </a:lnTo>
                  <a:lnTo>
                    <a:pt x="636" y="262"/>
                  </a:lnTo>
                  <a:lnTo>
                    <a:pt x="617" y="206"/>
                  </a:lnTo>
                  <a:lnTo>
                    <a:pt x="580" y="150"/>
                  </a:lnTo>
                  <a:lnTo>
                    <a:pt x="542" y="94"/>
                  </a:lnTo>
                  <a:lnTo>
                    <a:pt x="505" y="56"/>
                  </a:lnTo>
                  <a:lnTo>
                    <a:pt x="449" y="38"/>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3"/>
            <p:cNvSpPr/>
            <p:nvPr/>
          </p:nvSpPr>
          <p:spPr>
            <a:xfrm>
              <a:off x="1349300" y="3395675"/>
              <a:ext cx="15900" cy="16375"/>
            </a:xfrm>
            <a:custGeom>
              <a:avLst/>
              <a:gdLst/>
              <a:ahLst/>
              <a:cxnLst/>
              <a:rect l="l" t="t" r="r" b="b"/>
              <a:pathLst>
                <a:path w="636" h="655" extrusionOk="0">
                  <a:moveTo>
                    <a:pt x="318" y="0"/>
                  </a:moveTo>
                  <a:lnTo>
                    <a:pt x="262" y="19"/>
                  </a:lnTo>
                  <a:lnTo>
                    <a:pt x="206" y="37"/>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206" y="617"/>
                  </a:lnTo>
                  <a:lnTo>
                    <a:pt x="262" y="636"/>
                  </a:lnTo>
                  <a:lnTo>
                    <a:pt x="318" y="654"/>
                  </a:lnTo>
                  <a:lnTo>
                    <a:pt x="393" y="636"/>
                  </a:lnTo>
                  <a:lnTo>
                    <a:pt x="449" y="617"/>
                  </a:lnTo>
                  <a:lnTo>
                    <a:pt x="505" y="598"/>
                  </a:lnTo>
                  <a:lnTo>
                    <a:pt x="542" y="561"/>
                  </a:lnTo>
                  <a:lnTo>
                    <a:pt x="580" y="505"/>
                  </a:lnTo>
                  <a:lnTo>
                    <a:pt x="617" y="449"/>
                  </a:lnTo>
                  <a:lnTo>
                    <a:pt x="636" y="393"/>
                  </a:lnTo>
                  <a:lnTo>
                    <a:pt x="636" y="318"/>
                  </a:lnTo>
                  <a:lnTo>
                    <a:pt x="636" y="262"/>
                  </a:lnTo>
                  <a:lnTo>
                    <a:pt x="617" y="206"/>
                  </a:lnTo>
                  <a:lnTo>
                    <a:pt x="580" y="150"/>
                  </a:lnTo>
                  <a:lnTo>
                    <a:pt x="542" y="94"/>
                  </a:lnTo>
                  <a:lnTo>
                    <a:pt x="505" y="56"/>
                  </a:lnTo>
                  <a:lnTo>
                    <a:pt x="449" y="37"/>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3"/>
            <p:cNvSpPr/>
            <p:nvPr/>
          </p:nvSpPr>
          <p:spPr>
            <a:xfrm>
              <a:off x="1349300" y="3328375"/>
              <a:ext cx="15900" cy="15900"/>
            </a:xfrm>
            <a:custGeom>
              <a:avLst/>
              <a:gdLst/>
              <a:ahLst/>
              <a:cxnLst/>
              <a:rect l="l" t="t" r="r" b="b"/>
              <a:pathLst>
                <a:path w="636" h="636" extrusionOk="0">
                  <a:moveTo>
                    <a:pt x="318" y="0"/>
                  </a:moveTo>
                  <a:lnTo>
                    <a:pt x="262" y="19"/>
                  </a:lnTo>
                  <a:lnTo>
                    <a:pt x="206" y="37"/>
                  </a:lnTo>
                  <a:lnTo>
                    <a:pt x="150" y="56"/>
                  </a:lnTo>
                  <a:lnTo>
                    <a:pt x="94" y="93"/>
                  </a:lnTo>
                  <a:lnTo>
                    <a:pt x="56" y="150"/>
                  </a:lnTo>
                  <a:lnTo>
                    <a:pt x="19" y="206"/>
                  </a:lnTo>
                  <a:lnTo>
                    <a:pt x="0" y="262"/>
                  </a:lnTo>
                  <a:lnTo>
                    <a:pt x="0" y="318"/>
                  </a:lnTo>
                  <a:lnTo>
                    <a:pt x="0" y="393"/>
                  </a:lnTo>
                  <a:lnTo>
                    <a:pt x="19" y="449"/>
                  </a:lnTo>
                  <a:lnTo>
                    <a:pt x="56" y="505"/>
                  </a:lnTo>
                  <a:lnTo>
                    <a:pt x="94" y="542"/>
                  </a:lnTo>
                  <a:lnTo>
                    <a:pt x="150" y="598"/>
                  </a:lnTo>
                  <a:lnTo>
                    <a:pt x="206" y="617"/>
                  </a:lnTo>
                  <a:lnTo>
                    <a:pt x="262" y="636"/>
                  </a:lnTo>
                  <a:lnTo>
                    <a:pt x="393" y="636"/>
                  </a:lnTo>
                  <a:lnTo>
                    <a:pt x="449" y="617"/>
                  </a:lnTo>
                  <a:lnTo>
                    <a:pt x="505" y="598"/>
                  </a:lnTo>
                  <a:lnTo>
                    <a:pt x="542" y="542"/>
                  </a:lnTo>
                  <a:lnTo>
                    <a:pt x="580" y="505"/>
                  </a:lnTo>
                  <a:lnTo>
                    <a:pt x="617" y="449"/>
                  </a:lnTo>
                  <a:lnTo>
                    <a:pt x="636" y="393"/>
                  </a:lnTo>
                  <a:lnTo>
                    <a:pt x="636" y="318"/>
                  </a:lnTo>
                  <a:lnTo>
                    <a:pt x="636" y="262"/>
                  </a:lnTo>
                  <a:lnTo>
                    <a:pt x="617" y="206"/>
                  </a:lnTo>
                  <a:lnTo>
                    <a:pt x="580" y="150"/>
                  </a:lnTo>
                  <a:lnTo>
                    <a:pt x="542" y="93"/>
                  </a:lnTo>
                  <a:lnTo>
                    <a:pt x="505" y="56"/>
                  </a:lnTo>
                  <a:lnTo>
                    <a:pt x="449" y="37"/>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3"/>
            <p:cNvSpPr/>
            <p:nvPr/>
          </p:nvSpPr>
          <p:spPr>
            <a:xfrm>
              <a:off x="1401175" y="36653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63"/>
                  </a:lnTo>
                  <a:lnTo>
                    <a:pt x="0" y="319"/>
                  </a:lnTo>
                  <a:lnTo>
                    <a:pt x="19" y="394"/>
                  </a:lnTo>
                  <a:lnTo>
                    <a:pt x="38" y="450"/>
                  </a:lnTo>
                  <a:lnTo>
                    <a:pt x="56" y="506"/>
                  </a:lnTo>
                  <a:lnTo>
                    <a:pt x="94" y="543"/>
                  </a:lnTo>
                  <a:lnTo>
                    <a:pt x="150" y="581"/>
                  </a:lnTo>
                  <a:lnTo>
                    <a:pt x="206" y="618"/>
                  </a:lnTo>
                  <a:lnTo>
                    <a:pt x="262" y="637"/>
                  </a:lnTo>
                  <a:lnTo>
                    <a:pt x="393" y="637"/>
                  </a:lnTo>
                  <a:lnTo>
                    <a:pt x="449" y="618"/>
                  </a:lnTo>
                  <a:lnTo>
                    <a:pt x="505" y="581"/>
                  </a:lnTo>
                  <a:lnTo>
                    <a:pt x="561" y="543"/>
                  </a:lnTo>
                  <a:lnTo>
                    <a:pt x="599" y="506"/>
                  </a:lnTo>
                  <a:lnTo>
                    <a:pt x="617" y="450"/>
                  </a:lnTo>
                  <a:lnTo>
                    <a:pt x="636" y="394"/>
                  </a:lnTo>
                  <a:lnTo>
                    <a:pt x="655" y="319"/>
                  </a:lnTo>
                  <a:lnTo>
                    <a:pt x="636" y="263"/>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3"/>
            <p:cNvSpPr/>
            <p:nvPr/>
          </p:nvSpPr>
          <p:spPr>
            <a:xfrm>
              <a:off x="1401175" y="35980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44"/>
                  </a:lnTo>
                  <a:lnTo>
                    <a:pt x="0" y="319"/>
                  </a:lnTo>
                  <a:lnTo>
                    <a:pt x="19" y="375"/>
                  </a:lnTo>
                  <a:lnTo>
                    <a:pt x="38" y="450"/>
                  </a:lnTo>
                  <a:lnTo>
                    <a:pt x="56" y="487"/>
                  </a:lnTo>
                  <a:lnTo>
                    <a:pt x="94" y="543"/>
                  </a:lnTo>
                  <a:lnTo>
                    <a:pt x="150" y="580"/>
                  </a:lnTo>
                  <a:lnTo>
                    <a:pt x="206" y="618"/>
                  </a:lnTo>
                  <a:lnTo>
                    <a:pt x="262" y="637"/>
                  </a:lnTo>
                  <a:lnTo>
                    <a:pt x="393" y="637"/>
                  </a:lnTo>
                  <a:lnTo>
                    <a:pt x="449" y="618"/>
                  </a:lnTo>
                  <a:lnTo>
                    <a:pt x="505" y="580"/>
                  </a:lnTo>
                  <a:lnTo>
                    <a:pt x="561" y="543"/>
                  </a:lnTo>
                  <a:lnTo>
                    <a:pt x="599" y="487"/>
                  </a:lnTo>
                  <a:lnTo>
                    <a:pt x="617" y="450"/>
                  </a:lnTo>
                  <a:lnTo>
                    <a:pt x="636" y="375"/>
                  </a:lnTo>
                  <a:lnTo>
                    <a:pt x="655" y="319"/>
                  </a:lnTo>
                  <a:lnTo>
                    <a:pt x="636" y="244"/>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3"/>
            <p:cNvSpPr/>
            <p:nvPr/>
          </p:nvSpPr>
          <p:spPr>
            <a:xfrm>
              <a:off x="1401175" y="35307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44"/>
                  </a:lnTo>
                  <a:lnTo>
                    <a:pt x="0" y="319"/>
                  </a:lnTo>
                  <a:lnTo>
                    <a:pt x="19" y="375"/>
                  </a:lnTo>
                  <a:lnTo>
                    <a:pt x="38" y="431"/>
                  </a:lnTo>
                  <a:lnTo>
                    <a:pt x="56" y="487"/>
                  </a:lnTo>
                  <a:lnTo>
                    <a:pt x="94" y="543"/>
                  </a:lnTo>
                  <a:lnTo>
                    <a:pt x="150" y="580"/>
                  </a:lnTo>
                  <a:lnTo>
                    <a:pt x="206" y="618"/>
                  </a:lnTo>
                  <a:lnTo>
                    <a:pt x="262" y="636"/>
                  </a:lnTo>
                  <a:lnTo>
                    <a:pt x="393" y="636"/>
                  </a:lnTo>
                  <a:lnTo>
                    <a:pt x="449" y="618"/>
                  </a:lnTo>
                  <a:lnTo>
                    <a:pt x="505" y="580"/>
                  </a:lnTo>
                  <a:lnTo>
                    <a:pt x="561" y="543"/>
                  </a:lnTo>
                  <a:lnTo>
                    <a:pt x="599" y="487"/>
                  </a:lnTo>
                  <a:lnTo>
                    <a:pt x="617" y="431"/>
                  </a:lnTo>
                  <a:lnTo>
                    <a:pt x="636" y="375"/>
                  </a:lnTo>
                  <a:lnTo>
                    <a:pt x="655" y="319"/>
                  </a:lnTo>
                  <a:lnTo>
                    <a:pt x="636" y="244"/>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3"/>
            <p:cNvSpPr/>
            <p:nvPr/>
          </p:nvSpPr>
          <p:spPr>
            <a:xfrm>
              <a:off x="1401175" y="3462975"/>
              <a:ext cx="16375" cy="16375"/>
            </a:xfrm>
            <a:custGeom>
              <a:avLst/>
              <a:gdLst/>
              <a:ahLst/>
              <a:cxnLst/>
              <a:rect l="l" t="t" r="r" b="b"/>
              <a:pathLst>
                <a:path w="655" h="655" extrusionOk="0">
                  <a:moveTo>
                    <a:pt x="337" y="0"/>
                  </a:moveTo>
                  <a:lnTo>
                    <a:pt x="262" y="19"/>
                  </a:lnTo>
                  <a:lnTo>
                    <a:pt x="206" y="38"/>
                  </a:lnTo>
                  <a:lnTo>
                    <a:pt x="150" y="56"/>
                  </a:lnTo>
                  <a:lnTo>
                    <a:pt x="94" y="94"/>
                  </a:lnTo>
                  <a:lnTo>
                    <a:pt x="56" y="150"/>
                  </a:lnTo>
                  <a:lnTo>
                    <a:pt x="38" y="206"/>
                  </a:lnTo>
                  <a:lnTo>
                    <a:pt x="19" y="262"/>
                  </a:lnTo>
                  <a:lnTo>
                    <a:pt x="0" y="337"/>
                  </a:lnTo>
                  <a:lnTo>
                    <a:pt x="19" y="393"/>
                  </a:lnTo>
                  <a:lnTo>
                    <a:pt x="38" y="449"/>
                  </a:lnTo>
                  <a:lnTo>
                    <a:pt x="56"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37"/>
                  </a:lnTo>
                  <a:lnTo>
                    <a:pt x="636" y="262"/>
                  </a:lnTo>
                  <a:lnTo>
                    <a:pt x="617" y="206"/>
                  </a:lnTo>
                  <a:lnTo>
                    <a:pt x="599" y="150"/>
                  </a:lnTo>
                  <a:lnTo>
                    <a:pt x="561" y="94"/>
                  </a:lnTo>
                  <a:lnTo>
                    <a:pt x="505" y="56"/>
                  </a:lnTo>
                  <a:lnTo>
                    <a:pt x="449" y="38"/>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3"/>
            <p:cNvSpPr/>
            <p:nvPr/>
          </p:nvSpPr>
          <p:spPr>
            <a:xfrm>
              <a:off x="1401175" y="3395675"/>
              <a:ext cx="16375" cy="16375"/>
            </a:xfrm>
            <a:custGeom>
              <a:avLst/>
              <a:gdLst/>
              <a:ahLst/>
              <a:cxnLst/>
              <a:rect l="l" t="t" r="r" b="b"/>
              <a:pathLst>
                <a:path w="655" h="655" extrusionOk="0">
                  <a:moveTo>
                    <a:pt x="337" y="0"/>
                  </a:moveTo>
                  <a:lnTo>
                    <a:pt x="262" y="19"/>
                  </a:lnTo>
                  <a:lnTo>
                    <a:pt x="206" y="37"/>
                  </a:lnTo>
                  <a:lnTo>
                    <a:pt x="150" y="56"/>
                  </a:lnTo>
                  <a:lnTo>
                    <a:pt x="94" y="94"/>
                  </a:lnTo>
                  <a:lnTo>
                    <a:pt x="56" y="150"/>
                  </a:lnTo>
                  <a:lnTo>
                    <a:pt x="38" y="206"/>
                  </a:lnTo>
                  <a:lnTo>
                    <a:pt x="19" y="262"/>
                  </a:lnTo>
                  <a:lnTo>
                    <a:pt x="0" y="318"/>
                  </a:lnTo>
                  <a:lnTo>
                    <a:pt x="19" y="393"/>
                  </a:lnTo>
                  <a:lnTo>
                    <a:pt x="38" y="449"/>
                  </a:lnTo>
                  <a:lnTo>
                    <a:pt x="56"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7"/>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3"/>
            <p:cNvSpPr/>
            <p:nvPr/>
          </p:nvSpPr>
          <p:spPr>
            <a:xfrm>
              <a:off x="1401175" y="3328375"/>
              <a:ext cx="16375" cy="15900"/>
            </a:xfrm>
            <a:custGeom>
              <a:avLst/>
              <a:gdLst/>
              <a:ahLst/>
              <a:cxnLst/>
              <a:rect l="l" t="t" r="r" b="b"/>
              <a:pathLst>
                <a:path w="655" h="636" extrusionOk="0">
                  <a:moveTo>
                    <a:pt x="337" y="0"/>
                  </a:moveTo>
                  <a:lnTo>
                    <a:pt x="262" y="19"/>
                  </a:lnTo>
                  <a:lnTo>
                    <a:pt x="206" y="37"/>
                  </a:lnTo>
                  <a:lnTo>
                    <a:pt x="150" y="56"/>
                  </a:lnTo>
                  <a:lnTo>
                    <a:pt x="94" y="93"/>
                  </a:lnTo>
                  <a:lnTo>
                    <a:pt x="56" y="150"/>
                  </a:lnTo>
                  <a:lnTo>
                    <a:pt x="38" y="206"/>
                  </a:lnTo>
                  <a:lnTo>
                    <a:pt x="19" y="262"/>
                  </a:lnTo>
                  <a:lnTo>
                    <a:pt x="0" y="318"/>
                  </a:lnTo>
                  <a:lnTo>
                    <a:pt x="19" y="393"/>
                  </a:lnTo>
                  <a:lnTo>
                    <a:pt x="38" y="449"/>
                  </a:lnTo>
                  <a:lnTo>
                    <a:pt x="56" y="505"/>
                  </a:lnTo>
                  <a:lnTo>
                    <a:pt x="94" y="542"/>
                  </a:lnTo>
                  <a:lnTo>
                    <a:pt x="150" y="598"/>
                  </a:lnTo>
                  <a:lnTo>
                    <a:pt x="206" y="617"/>
                  </a:lnTo>
                  <a:lnTo>
                    <a:pt x="262" y="636"/>
                  </a:lnTo>
                  <a:lnTo>
                    <a:pt x="393" y="636"/>
                  </a:lnTo>
                  <a:lnTo>
                    <a:pt x="449" y="617"/>
                  </a:lnTo>
                  <a:lnTo>
                    <a:pt x="505" y="598"/>
                  </a:lnTo>
                  <a:lnTo>
                    <a:pt x="561" y="542"/>
                  </a:lnTo>
                  <a:lnTo>
                    <a:pt x="599" y="505"/>
                  </a:lnTo>
                  <a:lnTo>
                    <a:pt x="617" y="449"/>
                  </a:lnTo>
                  <a:lnTo>
                    <a:pt x="636" y="393"/>
                  </a:lnTo>
                  <a:lnTo>
                    <a:pt x="655" y="318"/>
                  </a:lnTo>
                  <a:lnTo>
                    <a:pt x="636" y="262"/>
                  </a:lnTo>
                  <a:lnTo>
                    <a:pt x="617" y="206"/>
                  </a:lnTo>
                  <a:lnTo>
                    <a:pt x="599" y="150"/>
                  </a:lnTo>
                  <a:lnTo>
                    <a:pt x="561" y="93"/>
                  </a:lnTo>
                  <a:lnTo>
                    <a:pt x="505" y="56"/>
                  </a:lnTo>
                  <a:lnTo>
                    <a:pt x="449" y="37"/>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7077043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53"/>
        <p:cNvGrpSpPr/>
        <p:nvPr/>
      </p:nvGrpSpPr>
      <p:grpSpPr>
        <a:xfrm>
          <a:off x="0" y="0"/>
          <a:ext cx="0" cy="0"/>
          <a:chOff x="0" y="0"/>
          <a:chExt cx="0" cy="0"/>
        </a:xfrm>
      </p:grpSpPr>
      <p:sp>
        <p:nvSpPr>
          <p:cNvPr id="154" name="Google Shape;154;p4"/>
          <p:cNvSpPr txBox="1">
            <a:spLocks noGrp="1"/>
          </p:cNvSpPr>
          <p:nvPr>
            <p:ph type="title"/>
          </p:nvPr>
        </p:nvSpPr>
        <p:spPr>
          <a:xfrm>
            <a:off x="953467" y="597408"/>
            <a:ext cx="5395600" cy="7680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55" name="Google Shape;155;p4"/>
          <p:cNvSpPr txBox="1">
            <a:spLocks noGrp="1"/>
          </p:cNvSpPr>
          <p:nvPr>
            <p:ph type="body" idx="1"/>
          </p:nvPr>
        </p:nvSpPr>
        <p:spPr>
          <a:xfrm>
            <a:off x="953467" y="1834200"/>
            <a:ext cx="5395600" cy="37292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Clr>
                <a:srgbClr val="434343"/>
              </a:buClr>
              <a:buSzPts val="1400"/>
              <a:buChar char="●"/>
              <a:defRPr sz="1867">
                <a:solidFill>
                  <a:srgbClr val="434343"/>
                </a:solidFill>
              </a:defRPr>
            </a:lvl1pPr>
            <a:lvl2pPr marL="1219170" lvl="1" indent="-423323" rtl="0">
              <a:lnSpc>
                <a:spcPct val="115000"/>
              </a:lnSpc>
              <a:spcBef>
                <a:spcPts val="1333"/>
              </a:spcBef>
              <a:spcAft>
                <a:spcPts val="0"/>
              </a:spcAft>
              <a:buClr>
                <a:srgbClr val="434343"/>
              </a:buClr>
              <a:buSzPts val="1400"/>
              <a:buChar char="○"/>
              <a:defRPr>
                <a:solidFill>
                  <a:srgbClr val="434343"/>
                </a:solidFill>
              </a:defRPr>
            </a:lvl2pPr>
            <a:lvl3pPr marL="1828754" lvl="2" indent="-423323" rtl="0">
              <a:lnSpc>
                <a:spcPct val="115000"/>
              </a:lnSpc>
              <a:spcBef>
                <a:spcPts val="0"/>
              </a:spcBef>
              <a:spcAft>
                <a:spcPts val="0"/>
              </a:spcAft>
              <a:buClr>
                <a:srgbClr val="434343"/>
              </a:buClr>
              <a:buSzPts val="1400"/>
              <a:buChar char="■"/>
              <a:defRPr>
                <a:solidFill>
                  <a:srgbClr val="434343"/>
                </a:solidFill>
              </a:defRPr>
            </a:lvl3pPr>
            <a:lvl4pPr marL="2438339" lvl="3" indent="-423323" rtl="0">
              <a:lnSpc>
                <a:spcPct val="115000"/>
              </a:lnSpc>
              <a:spcBef>
                <a:spcPts val="0"/>
              </a:spcBef>
              <a:spcAft>
                <a:spcPts val="0"/>
              </a:spcAft>
              <a:buClr>
                <a:srgbClr val="434343"/>
              </a:buClr>
              <a:buSzPts val="1400"/>
              <a:buChar char="●"/>
              <a:defRPr>
                <a:solidFill>
                  <a:srgbClr val="434343"/>
                </a:solidFill>
              </a:defRPr>
            </a:lvl4pPr>
            <a:lvl5pPr marL="3047924" lvl="4" indent="-423323" rtl="0">
              <a:lnSpc>
                <a:spcPct val="115000"/>
              </a:lnSpc>
              <a:spcBef>
                <a:spcPts val="0"/>
              </a:spcBef>
              <a:spcAft>
                <a:spcPts val="0"/>
              </a:spcAft>
              <a:buClr>
                <a:srgbClr val="434343"/>
              </a:buClr>
              <a:buSzPts val="1400"/>
              <a:buChar char="○"/>
              <a:defRPr>
                <a:solidFill>
                  <a:srgbClr val="434343"/>
                </a:solidFill>
              </a:defRPr>
            </a:lvl5pPr>
            <a:lvl6pPr marL="3657509" lvl="5" indent="-423323" rtl="0">
              <a:lnSpc>
                <a:spcPct val="115000"/>
              </a:lnSpc>
              <a:spcBef>
                <a:spcPts val="0"/>
              </a:spcBef>
              <a:spcAft>
                <a:spcPts val="0"/>
              </a:spcAft>
              <a:buClr>
                <a:srgbClr val="434343"/>
              </a:buClr>
              <a:buSzPts val="1400"/>
              <a:buChar char="■"/>
              <a:defRPr>
                <a:solidFill>
                  <a:srgbClr val="434343"/>
                </a:solidFill>
              </a:defRPr>
            </a:lvl6pPr>
            <a:lvl7pPr marL="4267093" lvl="6" indent="-423323" rtl="0">
              <a:lnSpc>
                <a:spcPct val="115000"/>
              </a:lnSpc>
              <a:spcBef>
                <a:spcPts val="0"/>
              </a:spcBef>
              <a:spcAft>
                <a:spcPts val="0"/>
              </a:spcAft>
              <a:buClr>
                <a:srgbClr val="434343"/>
              </a:buClr>
              <a:buSzPts val="1400"/>
              <a:buChar char="●"/>
              <a:defRPr>
                <a:solidFill>
                  <a:srgbClr val="434343"/>
                </a:solidFill>
              </a:defRPr>
            </a:lvl7pPr>
            <a:lvl8pPr marL="4876678" lvl="7" indent="-423323" rtl="0">
              <a:lnSpc>
                <a:spcPct val="115000"/>
              </a:lnSpc>
              <a:spcBef>
                <a:spcPts val="0"/>
              </a:spcBef>
              <a:spcAft>
                <a:spcPts val="0"/>
              </a:spcAft>
              <a:buClr>
                <a:srgbClr val="434343"/>
              </a:buClr>
              <a:buSzPts val="1400"/>
              <a:buChar char="○"/>
              <a:defRPr>
                <a:solidFill>
                  <a:srgbClr val="434343"/>
                </a:solidFill>
              </a:defRPr>
            </a:lvl8pPr>
            <a:lvl9pPr marL="5486263" lvl="8" indent="-423323" rtl="0">
              <a:lnSpc>
                <a:spcPct val="115000"/>
              </a:lnSpc>
              <a:spcBef>
                <a:spcPts val="0"/>
              </a:spcBef>
              <a:spcAft>
                <a:spcPts val="0"/>
              </a:spcAft>
              <a:buClr>
                <a:srgbClr val="434343"/>
              </a:buClr>
              <a:buSzPts val="1400"/>
              <a:buChar char="■"/>
              <a:defRPr>
                <a:solidFill>
                  <a:srgbClr val="434343"/>
                </a:solidFill>
              </a:defRPr>
            </a:lvl9pPr>
          </a:lstStyle>
          <a:p>
            <a:endParaRPr/>
          </a:p>
        </p:txBody>
      </p:sp>
      <p:sp>
        <p:nvSpPr>
          <p:cNvPr id="156" name="Google Shape;156;p4"/>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57" name="Google Shape;157;p4"/>
          <p:cNvGrpSpPr/>
          <p:nvPr/>
        </p:nvGrpSpPr>
        <p:grpSpPr>
          <a:xfrm rot="-5400000">
            <a:off x="-97136" y="553646"/>
            <a:ext cx="1181415" cy="231649"/>
            <a:chOff x="5589725" y="3057300"/>
            <a:chExt cx="352900" cy="68250"/>
          </a:xfrm>
        </p:grpSpPr>
        <p:sp>
          <p:nvSpPr>
            <p:cNvPr id="158" name="Google Shape;158;p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0" name="Google Shape;170;p4"/>
          <p:cNvGrpSpPr/>
          <p:nvPr/>
        </p:nvGrpSpPr>
        <p:grpSpPr>
          <a:xfrm>
            <a:off x="-285" y="5816557"/>
            <a:ext cx="621780" cy="621780"/>
            <a:chOff x="5807050" y="884950"/>
            <a:chExt cx="343550" cy="343550"/>
          </a:xfrm>
        </p:grpSpPr>
        <p:sp>
          <p:nvSpPr>
            <p:cNvPr id="171" name="Google Shape;171;p4"/>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4"/>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4"/>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4"/>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4"/>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4"/>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4"/>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4"/>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4"/>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0" name="Google Shape;180;p4"/>
          <p:cNvGrpSpPr/>
          <p:nvPr/>
        </p:nvGrpSpPr>
        <p:grpSpPr>
          <a:xfrm>
            <a:off x="11579949" y="-43"/>
            <a:ext cx="621780" cy="621780"/>
            <a:chOff x="5807050" y="884950"/>
            <a:chExt cx="343550" cy="343550"/>
          </a:xfrm>
        </p:grpSpPr>
        <p:sp>
          <p:nvSpPr>
            <p:cNvPr id="181" name="Google Shape;181;p4"/>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4"/>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4"/>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4"/>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4"/>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4"/>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4"/>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4"/>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4"/>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0161575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90"/>
        <p:cNvGrpSpPr/>
        <p:nvPr/>
      </p:nvGrpSpPr>
      <p:grpSpPr>
        <a:xfrm>
          <a:off x="0" y="0"/>
          <a:ext cx="0" cy="0"/>
          <a:chOff x="0" y="0"/>
          <a:chExt cx="0" cy="0"/>
        </a:xfrm>
      </p:grpSpPr>
      <p:sp>
        <p:nvSpPr>
          <p:cNvPr id="191" name="Google Shape;191;p5"/>
          <p:cNvSpPr txBox="1">
            <a:spLocks noGrp="1"/>
          </p:cNvSpPr>
          <p:nvPr>
            <p:ph type="subTitle" idx="1"/>
          </p:nvPr>
        </p:nvSpPr>
        <p:spPr>
          <a:xfrm>
            <a:off x="1905200" y="2587733"/>
            <a:ext cx="3136000" cy="4756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1pPr>
            <a:lvl2pPr lvl="1"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192" name="Google Shape;192;p5"/>
          <p:cNvSpPr txBox="1">
            <a:spLocks noGrp="1"/>
          </p:cNvSpPr>
          <p:nvPr>
            <p:ph type="subTitle" idx="2"/>
          </p:nvPr>
        </p:nvSpPr>
        <p:spPr>
          <a:xfrm>
            <a:off x="1905200" y="4152567"/>
            <a:ext cx="3136000" cy="475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193" name="Google Shape;193;p5"/>
          <p:cNvSpPr txBox="1">
            <a:spLocks noGrp="1"/>
          </p:cNvSpPr>
          <p:nvPr>
            <p:ph type="subTitle" idx="3"/>
          </p:nvPr>
        </p:nvSpPr>
        <p:spPr>
          <a:xfrm>
            <a:off x="1905200" y="3063333"/>
            <a:ext cx="3136000" cy="64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4" name="Google Shape;194;p5"/>
          <p:cNvSpPr txBox="1">
            <a:spLocks noGrp="1"/>
          </p:cNvSpPr>
          <p:nvPr>
            <p:ph type="subTitle" idx="4"/>
          </p:nvPr>
        </p:nvSpPr>
        <p:spPr>
          <a:xfrm>
            <a:off x="1905200" y="4628167"/>
            <a:ext cx="3136000" cy="64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5" name="Google Shape;195;p5"/>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96" name="Google Shape;196;p5"/>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97" name="Google Shape;197;p5"/>
          <p:cNvGrpSpPr/>
          <p:nvPr/>
        </p:nvGrpSpPr>
        <p:grpSpPr>
          <a:xfrm>
            <a:off x="11576311" y="-14"/>
            <a:ext cx="615916" cy="615916"/>
            <a:chOff x="5807050" y="884950"/>
            <a:chExt cx="343550" cy="343550"/>
          </a:xfrm>
        </p:grpSpPr>
        <p:sp>
          <p:nvSpPr>
            <p:cNvPr id="198" name="Google Shape;198;p5"/>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5"/>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5"/>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5"/>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5"/>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5"/>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5"/>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5"/>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5"/>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7" name="Google Shape;207;p5"/>
          <p:cNvGrpSpPr/>
          <p:nvPr/>
        </p:nvGrpSpPr>
        <p:grpSpPr>
          <a:xfrm>
            <a:off x="11" y="-14"/>
            <a:ext cx="615916" cy="615916"/>
            <a:chOff x="5807050" y="884950"/>
            <a:chExt cx="343550" cy="343550"/>
          </a:xfrm>
        </p:grpSpPr>
        <p:sp>
          <p:nvSpPr>
            <p:cNvPr id="208" name="Google Shape;208;p5"/>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5"/>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5"/>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5"/>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5"/>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5"/>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5"/>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5"/>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5"/>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7" name="Google Shape;217;p5"/>
          <p:cNvGrpSpPr/>
          <p:nvPr/>
        </p:nvGrpSpPr>
        <p:grpSpPr>
          <a:xfrm rot="-5400000">
            <a:off x="-404127" y="5407845"/>
            <a:ext cx="1430137" cy="621816"/>
            <a:chOff x="3468800" y="239525"/>
            <a:chExt cx="843175" cy="365975"/>
          </a:xfrm>
        </p:grpSpPr>
        <p:sp>
          <p:nvSpPr>
            <p:cNvPr id="218" name="Google Shape;218;p5"/>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5"/>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5"/>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5"/>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5"/>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5"/>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5"/>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5"/>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5"/>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5"/>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5"/>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5"/>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5"/>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5"/>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5"/>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5"/>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5"/>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5"/>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6" name="Google Shape;236;p5"/>
          <p:cNvGrpSpPr/>
          <p:nvPr/>
        </p:nvGrpSpPr>
        <p:grpSpPr>
          <a:xfrm rot="-5400000">
            <a:off x="-235449" y="1415529"/>
            <a:ext cx="1181415" cy="231649"/>
            <a:chOff x="5589725" y="3057300"/>
            <a:chExt cx="352900" cy="68250"/>
          </a:xfrm>
        </p:grpSpPr>
        <p:sp>
          <p:nvSpPr>
            <p:cNvPr id="237" name="Google Shape;237;p5"/>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5"/>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5"/>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5"/>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5"/>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5"/>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5"/>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5"/>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5"/>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5"/>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5"/>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5"/>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9" name="Google Shape;249;p5"/>
          <p:cNvGrpSpPr/>
          <p:nvPr/>
        </p:nvGrpSpPr>
        <p:grpSpPr>
          <a:xfrm rot="-5400000">
            <a:off x="11100826" y="5535644"/>
            <a:ext cx="1228468" cy="237573"/>
            <a:chOff x="5589725" y="3057300"/>
            <a:chExt cx="352900" cy="68250"/>
          </a:xfrm>
        </p:grpSpPr>
        <p:sp>
          <p:nvSpPr>
            <p:cNvPr id="250" name="Google Shape;250;p5"/>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5"/>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5"/>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5"/>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5"/>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5"/>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5"/>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5"/>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5"/>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5"/>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5"/>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5"/>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131706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30"/>
        <p:cNvGrpSpPr/>
        <p:nvPr/>
      </p:nvGrpSpPr>
      <p:grpSpPr>
        <a:xfrm>
          <a:off x="0" y="0"/>
          <a:ext cx="0" cy="0"/>
          <a:chOff x="0" y="0"/>
          <a:chExt cx="0" cy="0"/>
        </a:xfrm>
      </p:grpSpPr>
      <p:sp>
        <p:nvSpPr>
          <p:cNvPr id="331" name="Google Shape;331;p7"/>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32" name="Google Shape;332;p7"/>
          <p:cNvSpPr txBox="1">
            <a:spLocks noGrp="1"/>
          </p:cNvSpPr>
          <p:nvPr>
            <p:ph type="body" idx="1"/>
          </p:nvPr>
        </p:nvSpPr>
        <p:spPr>
          <a:xfrm>
            <a:off x="960000" y="1536633"/>
            <a:ext cx="4429600" cy="45552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SzPts val="1400"/>
              <a:buChar char="●"/>
              <a:defRPr sz="1867"/>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endParaRPr/>
          </a:p>
        </p:txBody>
      </p:sp>
      <p:sp>
        <p:nvSpPr>
          <p:cNvPr id="333" name="Google Shape;333;p7"/>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334" name="Google Shape;334;p7"/>
          <p:cNvGrpSpPr/>
          <p:nvPr/>
        </p:nvGrpSpPr>
        <p:grpSpPr>
          <a:xfrm>
            <a:off x="-819961" y="5813379"/>
            <a:ext cx="1430137" cy="621816"/>
            <a:chOff x="3468800" y="239525"/>
            <a:chExt cx="843175" cy="365975"/>
          </a:xfrm>
        </p:grpSpPr>
        <p:sp>
          <p:nvSpPr>
            <p:cNvPr id="335" name="Google Shape;335;p7"/>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7"/>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7"/>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7"/>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7"/>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7"/>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7"/>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7"/>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7"/>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7"/>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7"/>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7"/>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7" name="Google Shape;347;p7"/>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7"/>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9" name="Google Shape;349;p7"/>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0" name="Google Shape;350;p7"/>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1" name="Google Shape;351;p7"/>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 name="Google Shape;352;p7"/>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3" name="Google Shape;353;p7"/>
          <p:cNvGrpSpPr/>
          <p:nvPr/>
        </p:nvGrpSpPr>
        <p:grpSpPr>
          <a:xfrm rot="-5400000">
            <a:off x="-279766" y="678096"/>
            <a:ext cx="1181415" cy="231649"/>
            <a:chOff x="5589725" y="3057300"/>
            <a:chExt cx="352900" cy="68250"/>
          </a:xfrm>
        </p:grpSpPr>
        <p:sp>
          <p:nvSpPr>
            <p:cNvPr id="354" name="Google Shape;354;p7"/>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 name="Google Shape;355;p7"/>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 name="Google Shape;356;p7"/>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 name="Google Shape;357;p7"/>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7"/>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7"/>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7"/>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7"/>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7"/>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7"/>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7"/>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7"/>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6" name="Google Shape;366;p7"/>
          <p:cNvGrpSpPr/>
          <p:nvPr/>
        </p:nvGrpSpPr>
        <p:grpSpPr>
          <a:xfrm rot="-5400000">
            <a:off x="11124351" y="650429"/>
            <a:ext cx="1181415" cy="231649"/>
            <a:chOff x="5589725" y="3057300"/>
            <a:chExt cx="352900" cy="68250"/>
          </a:xfrm>
        </p:grpSpPr>
        <p:sp>
          <p:nvSpPr>
            <p:cNvPr id="367" name="Google Shape;367;p7"/>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7"/>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7"/>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7"/>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7"/>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7"/>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7"/>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7"/>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 name="Google Shape;375;p7"/>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7"/>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7"/>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7"/>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79" name="Google Shape;379;p7"/>
          <p:cNvGrpSpPr/>
          <p:nvPr/>
        </p:nvGrpSpPr>
        <p:grpSpPr>
          <a:xfrm>
            <a:off x="11666506" y="5813379"/>
            <a:ext cx="1430137" cy="621816"/>
            <a:chOff x="3468800" y="239525"/>
            <a:chExt cx="843175" cy="365975"/>
          </a:xfrm>
        </p:grpSpPr>
        <p:sp>
          <p:nvSpPr>
            <p:cNvPr id="380" name="Google Shape;380;p7"/>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7"/>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7"/>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 name="Google Shape;383;p7"/>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7"/>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7"/>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7"/>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7"/>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7"/>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 name="Google Shape;389;p7"/>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 name="Google Shape;390;p7"/>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7"/>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7"/>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 name="Google Shape;393;p7"/>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7"/>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7"/>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7"/>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7"/>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618385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98"/>
        <p:cNvGrpSpPr/>
        <p:nvPr/>
      </p:nvGrpSpPr>
      <p:grpSpPr>
        <a:xfrm>
          <a:off x="0" y="0"/>
          <a:ext cx="0" cy="0"/>
          <a:chOff x="0" y="0"/>
          <a:chExt cx="0" cy="0"/>
        </a:xfrm>
      </p:grpSpPr>
      <p:sp>
        <p:nvSpPr>
          <p:cNvPr id="399" name="Google Shape;399;p8"/>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400" name="Google Shape;400;p8"/>
          <p:cNvGrpSpPr/>
          <p:nvPr/>
        </p:nvGrpSpPr>
        <p:grpSpPr>
          <a:xfrm>
            <a:off x="10341205" y="4906627"/>
            <a:ext cx="1860044" cy="807341"/>
            <a:chOff x="3468800" y="239525"/>
            <a:chExt cx="843175" cy="365975"/>
          </a:xfrm>
        </p:grpSpPr>
        <p:sp>
          <p:nvSpPr>
            <p:cNvPr id="401" name="Google Shape;401;p8"/>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8"/>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8"/>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8"/>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8"/>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8"/>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8"/>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8"/>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8"/>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8"/>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8"/>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8"/>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8"/>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8"/>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8"/>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8"/>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8"/>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8"/>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19" name="Google Shape;419;p8"/>
          <p:cNvGrpSpPr/>
          <p:nvPr/>
        </p:nvGrpSpPr>
        <p:grpSpPr>
          <a:xfrm rot="-5400000">
            <a:off x="11106071" y="777055"/>
            <a:ext cx="1422893" cy="275165"/>
            <a:chOff x="5589725" y="3057300"/>
            <a:chExt cx="352900" cy="68250"/>
          </a:xfrm>
        </p:grpSpPr>
        <p:sp>
          <p:nvSpPr>
            <p:cNvPr id="420" name="Google Shape;420;p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2" name="Google Shape;432;p8"/>
          <p:cNvGrpSpPr/>
          <p:nvPr/>
        </p:nvGrpSpPr>
        <p:grpSpPr>
          <a:xfrm>
            <a:off x="5384554" y="6148388"/>
            <a:ext cx="1422893" cy="275165"/>
            <a:chOff x="5589725" y="3057300"/>
            <a:chExt cx="352900" cy="68250"/>
          </a:xfrm>
        </p:grpSpPr>
        <p:sp>
          <p:nvSpPr>
            <p:cNvPr id="433" name="Google Shape;433;p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4" name="Google Shape;434;p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5" name="Google Shape;435;p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6" name="Google Shape;436;p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7" name="Google Shape;437;p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8" name="Google Shape;438;p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9" name="Google Shape;439;p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0" name="Google Shape;440;p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1" name="Google Shape;441;p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2" name="Google Shape;442;p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3" name="Google Shape;443;p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4" name="Google Shape;444;p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grpSp>
      <p:grpSp>
        <p:nvGrpSpPr>
          <p:cNvPr id="445" name="Google Shape;445;p8"/>
          <p:cNvGrpSpPr/>
          <p:nvPr/>
        </p:nvGrpSpPr>
        <p:grpSpPr>
          <a:xfrm rot="-5400000">
            <a:off x="-526362" y="526360"/>
            <a:ext cx="1860044" cy="807341"/>
            <a:chOff x="3468800" y="239525"/>
            <a:chExt cx="843175" cy="365975"/>
          </a:xfrm>
        </p:grpSpPr>
        <p:sp>
          <p:nvSpPr>
            <p:cNvPr id="446" name="Google Shape;446;p8"/>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8"/>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8"/>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9" name="Google Shape;449;p8"/>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8"/>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8"/>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2" name="Google Shape;452;p8"/>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3" name="Google Shape;453;p8"/>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4" name="Google Shape;454;p8"/>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5" name="Google Shape;455;p8"/>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6" name="Google Shape;456;p8"/>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7" name="Google Shape;457;p8"/>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8" name="Google Shape;458;p8"/>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9" name="Google Shape;459;p8"/>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0" name="Google Shape;460;p8"/>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1" name="Google Shape;461;p8"/>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2" name="Google Shape;462;p8"/>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3" name="Google Shape;463;p8"/>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64" name="Google Shape;464;p8"/>
          <p:cNvGrpSpPr/>
          <p:nvPr/>
        </p:nvGrpSpPr>
        <p:grpSpPr>
          <a:xfrm>
            <a:off x="5" y="5000635"/>
            <a:ext cx="713347" cy="713347"/>
            <a:chOff x="5807050" y="884950"/>
            <a:chExt cx="343550" cy="343550"/>
          </a:xfrm>
        </p:grpSpPr>
        <p:sp>
          <p:nvSpPr>
            <p:cNvPr id="465" name="Google Shape;465;p8"/>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6" name="Google Shape;466;p8"/>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7" name="Google Shape;467;p8"/>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8" name="Google Shape;468;p8"/>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9" name="Google Shape;469;p8"/>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0" name="Google Shape;470;p8"/>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1" name="Google Shape;471;p8"/>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8"/>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8"/>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74" name="Google Shape;474;p8"/>
          <p:cNvSpPr txBox="1">
            <a:spLocks noGrp="1"/>
          </p:cNvSpPr>
          <p:nvPr>
            <p:ph type="title"/>
          </p:nvPr>
        </p:nvSpPr>
        <p:spPr>
          <a:xfrm>
            <a:off x="1850800" y="1742800"/>
            <a:ext cx="8490400" cy="337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8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Tree>
    <p:extLst>
      <p:ext uri="{BB962C8B-B14F-4D97-AF65-F5344CB8AC3E}">
        <p14:creationId xmlns:p14="http://schemas.microsoft.com/office/powerpoint/2010/main" val="2841411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3467" y="593367"/>
            <a:ext cx="10285200" cy="7636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3000"/>
              <a:buFont typeface="Be Vietnam Pro Black"/>
              <a:buNone/>
              <a:defRPr sz="3000">
                <a:solidFill>
                  <a:schemeClr val="dk1"/>
                </a:solidFill>
                <a:latin typeface="Be Vietnam Pro Black"/>
                <a:ea typeface="Be Vietnam Pro Black"/>
                <a:cs typeface="Be Vietnam Pro Black"/>
                <a:sym typeface="Be Vietnam Pro Black"/>
              </a:defRPr>
            </a:lvl1pPr>
            <a:lvl2pPr lvl="1"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2pPr>
            <a:lvl3pPr lvl="2"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3pPr>
            <a:lvl4pPr lvl="3"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4pPr>
            <a:lvl5pPr lvl="4"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5pPr>
            <a:lvl6pPr lvl="5"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6pPr>
            <a:lvl7pPr lvl="6"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7pPr>
            <a:lvl8pPr lvl="7"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8pPr>
            <a:lvl9pPr lvl="8"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953467" y="1536633"/>
            <a:ext cx="102852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1pPr>
            <a:lvl2pPr marL="914400" lvl="1"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2pPr>
            <a:lvl3pPr marL="1371600" lvl="2"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3pPr>
            <a:lvl4pPr marL="1828800" lvl="3"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4pPr>
            <a:lvl5pPr marL="2286000" lvl="4"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5pPr>
            <a:lvl6pPr marL="2743200" lvl="5"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6pPr>
            <a:lvl7pPr marL="3200400" lvl="6"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7pPr>
            <a:lvl8pPr marL="3657600" lvl="7"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8pPr>
            <a:lvl9pPr marL="4114800" lvl="8" indent="-317500">
              <a:lnSpc>
                <a:spcPct val="100000"/>
              </a:lnSpc>
              <a:spcBef>
                <a:spcPts val="1600"/>
              </a:spcBef>
              <a:spcAft>
                <a:spcPts val="1600"/>
              </a:spcAft>
              <a:buClr>
                <a:schemeClr val="lt1"/>
              </a:buClr>
              <a:buSzPts val="1400"/>
              <a:buFont typeface="Inter"/>
              <a:buChar char="■"/>
              <a:defRPr>
                <a:solidFill>
                  <a:schemeClr val="lt1"/>
                </a:solidFill>
                <a:latin typeface="Inter"/>
                <a:ea typeface="Inter"/>
                <a:cs typeface="Inter"/>
                <a:sym typeface="Inter"/>
              </a:defRPr>
            </a:lvl9pPr>
          </a:lstStyle>
          <a:p>
            <a:endParaRPr/>
          </a:p>
        </p:txBody>
      </p:sp>
    </p:spTree>
    <p:extLst>
      <p:ext uri="{BB962C8B-B14F-4D97-AF65-F5344CB8AC3E}">
        <p14:creationId xmlns:p14="http://schemas.microsoft.com/office/powerpoint/2010/main" val="192478542"/>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702" r:id="rId2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C361DD-A04E-B7C9-1291-C709711D81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7768AE8-1BDF-4BEC-9BFE-35311FA38C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CC01AF-CF7E-8C4D-A725-0EC718430F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347B50F0-DA70-8A38-D037-9434582FF2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D02DE01-935A-CE8F-C705-D4DFC65648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29219C2-B06A-43DF-BB07-372D1791B8BD}" type="slidenum">
              <a:rPr lang="en-US" smtClean="0"/>
              <a:t>‹#›</a:t>
            </a:fld>
            <a:endParaRPr lang="en-US"/>
          </a:p>
        </p:txBody>
      </p:sp>
    </p:spTree>
    <p:extLst>
      <p:ext uri="{BB962C8B-B14F-4D97-AF65-F5344CB8AC3E}">
        <p14:creationId xmlns:p14="http://schemas.microsoft.com/office/powerpoint/2010/main" val="1800321326"/>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2" Type="http://schemas.openxmlformats.org/officeDocument/2006/relationships/hyperlink" Target="mailto:GSFC-DL-sewp-finance@mail.nasa.gov" TargetMode="External"/><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5"/>
        <p:cNvGrpSpPr/>
        <p:nvPr/>
      </p:nvGrpSpPr>
      <p:grpSpPr>
        <a:xfrm>
          <a:off x="0" y="0"/>
          <a:ext cx="0" cy="0"/>
          <a:chOff x="0" y="0"/>
          <a:chExt cx="0" cy="0"/>
        </a:xfrm>
      </p:grpSpPr>
      <p:sp>
        <p:nvSpPr>
          <p:cNvPr id="4" name="TextBox 3">
            <a:extLst>
              <a:ext uri="{FF2B5EF4-FFF2-40B4-BE49-F238E27FC236}">
                <a16:creationId xmlns:a16="http://schemas.microsoft.com/office/drawing/2014/main" id="{454485A2-9DA9-4B68-ECEC-D673B967C679}"/>
              </a:ext>
            </a:extLst>
          </p:cNvPr>
          <p:cNvSpPr txBox="1"/>
          <p:nvPr/>
        </p:nvSpPr>
        <p:spPr>
          <a:xfrm>
            <a:off x="754505" y="1613118"/>
            <a:ext cx="7232147" cy="36317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a:ln>
                  <a:noFill/>
                </a:ln>
                <a:solidFill>
                  <a:srgbClr val="31255B"/>
                </a:solidFill>
                <a:effectLst/>
                <a:uLnTx/>
                <a:uFillTx/>
                <a:latin typeface="Segoe UI" panose="020B0502040204020203" pitchFamily="34" charset="0"/>
                <a:ea typeface="+mn-ea"/>
                <a:cs typeface="Segoe UI" panose="020B0502040204020203" pitchFamily="34" charset="0"/>
              </a:rPr>
              <a:t>NASA SEWP VI </a:t>
            </a:r>
          </a:p>
        </p:txBody>
      </p:sp>
      <p:sp>
        <p:nvSpPr>
          <p:cNvPr id="2" name="TextBox 1">
            <a:extLst>
              <a:ext uri="{FF2B5EF4-FFF2-40B4-BE49-F238E27FC236}">
                <a16:creationId xmlns:a16="http://schemas.microsoft.com/office/drawing/2014/main" id="{A1EB7128-881A-5B92-6999-2C59A78DB9E4}"/>
              </a:ext>
            </a:extLst>
          </p:cNvPr>
          <p:cNvSpPr txBox="1"/>
          <p:nvPr/>
        </p:nvSpPr>
        <p:spPr>
          <a:xfrm>
            <a:off x="848879" y="5319234"/>
            <a:ext cx="1156152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a:solidFill>
                  <a:srgbClr val="F7D449"/>
                </a:solidFill>
                <a:latin typeface="Segoe UI" panose="020B0502040204020203" pitchFamily="34" charset="0"/>
                <a:cs typeface="Segoe UI" panose="020B0502040204020203" pitchFamily="34" charset="0"/>
              </a:rPr>
              <a:t>Contract Holder Orientation, </a:t>
            </a:r>
            <a:r>
              <a:rPr lang="en-US" sz="2000" b="1">
                <a:solidFill>
                  <a:srgbClr val="F7D449"/>
                </a:solidFill>
                <a:latin typeface="Segoe UI" panose="020B0502040204020203" pitchFamily="34" charset="0"/>
                <a:cs typeface="Segoe UI" panose="020B0502040204020203" pitchFamily="34" charset="0"/>
              </a:rPr>
              <a:t>July 2026</a:t>
            </a:r>
            <a:endParaRPr kumimoji="0" lang="en-US" sz="4000" b="1" i="0" u="none" strike="noStrike" kern="1200" cap="none" spc="0" normalizeH="0" baseline="0" noProof="0">
              <a:ln>
                <a:noFill/>
              </a:ln>
              <a:solidFill>
                <a:srgbClr val="F7D449"/>
              </a:solidFill>
              <a:effectLst/>
              <a:uLnTx/>
              <a:uFillTx/>
              <a:latin typeface="Segoe UI" panose="020B0502040204020203" pitchFamily="34" charset="0"/>
              <a:ea typeface="+mn-ea"/>
              <a:cs typeface="Segoe UI" panose="020B0502040204020203" pitchFamily="34" charset="0"/>
            </a:endParaRPr>
          </a:p>
        </p:txBody>
      </p:sp>
      <p:pic>
        <p:nvPicPr>
          <p:cNvPr id="7" name="Picture 6">
            <a:extLst>
              <a:ext uri="{FF2B5EF4-FFF2-40B4-BE49-F238E27FC236}">
                <a16:creationId xmlns:a16="http://schemas.microsoft.com/office/drawing/2014/main" id="{B71CCB99-D355-9F21-F932-256897185B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590" y="150658"/>
            <a:ext cx="2541304" cy="138810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C4F23-6A93-E8E9-A650-076DA2F0DED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0364962-7E78-DF55-DA21-33FAB87585CB}"/>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NASA SEWP Vision</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8A49278A-0DE1-63A3-A827-B158AC390C90}"/>
              </a:ext>
            </a:extLst>
          </p:cNvPr>
          <p:cNvSpPr txBox="1"/>
          <p:nvPr/>
        </p:nvSpPr>
        <p:spPr>
          <a:xfrm>
            <a:off x="1833880" y="2459504"/>
            <a:ext cx="8524240" cy="1938992"/>
          </a:xfrm>
          <a:prstGeom prst="rect">
            <a:avLst/>
          </a:prstGeom>
          <a:noFill/>
        </p:spPr>
        <p:txBody>
          <a:bodyPr wrap="square">
            <a:spAutoFit/>
          </a:bodyPr>
          <a:lstStyle/>
          <a:p>
            <a:pPr algn="ctr" eaLnBrk="0" fontAlgn="base" hangingPunct="0">
              <a:spcBef>
                <a:spcPct val="0"/>
              </a:spcBef>
              <a:spcAft>
                <a:spcPct val="0"/>
              </a:spcAft>
              <a:buClrTx/>
              <a:buFontTx/>
              <a:buNone/>
            </a:pPr>
            <a:r>
              <a:rPr lang="en-US" altLang="en-US" sz="2400">
                <a:solidFill>
                  <a:srgbClr val="000000"/>
                </a:solidFill>
                <a:latin typeface="Segoe UI" panose="020B0502040204020203" pitchFamily="34" charset="0"/>
                <a:cs typeface="Segoe UI" panose="020B0502040204020203" pitchFamily="34" charset="0"/>
              </a:rPr>
              <a:t>SEWP is the Pre-eminent World-class Leader utilizing a broad range of comprehensive and intuitively accessible processes and methodologies to manage, inform, display and acquire state of the art technology solutions via the visionary SEWP Marketplace and Agency Storefronts. </a:t>
            </a:r>
          </a:p>
        </p:txBody>
      </p:sp>
    </p:spTree>
    <p:extLst>
      <p:ext uri="{BB962C8B-B14F-4D97-AF65-F5344CB8AC3E}">
        <p14:creationId xmlns:p14="http://schemas.microsoft.com/office/powerpoint/2010/main" val="1992508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10C2C-9C18-3573-2CED-96252FC66EC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FA63970-30F9-4307-B032-296D03B4DA50}"/>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What is SEWP?</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804E4C61-DF8C-CC7A-6FA5-248E6CD55BC8}"/>
              </a:ext>
            </a:extLst>
          </p:cNvPr>
          <p:cNvSpPr txBox="1"/>
          <p:nvPr/>
        </p:nvSpPr>
        <p:spPr>
          <a:xfrm>
            <a:off x="1747520" y="1382286"/>
            <a:ext cx="8696960" cy="4093428"/>
          </a:xfrm>
          <a:prstGeom prst="rect">
            <a:avLst/>
          </a:prstGeom>
          <a:noFill/>
        </p:spPr>
        <p:txBody>
          <a:bodyPr wrap="square">
            <a:spAutoFit/>
          </a:bodyPr>
          <a:lstStyle/>
          <a:p>
            <a:pPr marL="285750"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Multi-award suite of Government-Wide Acquisition Contracts</a:t>
            </a:r>
          </a:p>
          <a:p>
            <a:pPr marL="0" indent="0">
              <a:buNone/>
            </a:pPr>
            <a:r>
              <a:rPr lang="en-US" sz="2000">
                <a:latin typeface="Segoe UI" panose="020B0502040204020203" pitchFamily="34" charset="0"/>
                <a:cs typeface="Segoe UI" panose="020B0502040204020203" pitchFamily="34" charset="0"/>
              </a:rPr>
              <a:t>	NASA SEWP V stats:</a:t>
            </a:r>
          </a:p>
          <a:p>
            <a:pPr marL="214313" indent="-214313">
              <a:defRPr/>
            </a:pPr>
            <a:r>
              <a:rPr lang="en-US" sz="2000">
                <a:latin typeface="Segoe UI" panose="020B0502040204020203" pitchFamily="34" charset="0"/>
                <a:cs typeface="Segoe UI" panose="020B0502040204020203" pitchFamily="34" charset="0"/>
              </a:rPr>
              <a:t>		140+ Contract Holders / 100+ Small Businesses</a:t>
            </a:r>
          </a:p>
          <a:p>
            <a:pPr marL="214313" indent="-214313">
              <a:defRPr/>
            </a:pPr>
            <a:r>
              <a:rPr lang="en-US" sz="2000">
                <a:latin typeface="Segoe UI" panose="020B0502040204020203" pitchFamily="34" charset="0"/>
                <a:cs typeface="Segoe UI" panose="020B0502040204020203" pitchFamily="34" charset="0"/>
              </a:rPr>
              <a:t>		13,000+ OEMs (Providers)</a:t>
            </a:r>
          </a:p>
          <a:p>
            <a:pPr marL="214313" indent="-214313">
              <a:defRPr/>
            </a:pPr>
            <a:r>
              <a:rPr lang="en-US" sz="2000">
                <a:latin typeface="Segoe UI" panose="020B0502040204020203" pitchFamily="34" charset="0"/>
                <a:cs typeface="Segoe UI" panose="020B0502040204020203" pitchFamily="34" charset="0"/>
              </a:rPr>
              <a:t>		Annual Obligated Value Over $12. B (FY25)</a:t>
            </a:r>
          </a:p>
          <a:p>
            <a:pPr marL="214313" indent="-214313">
              <a:defRPr/>
            </a:pPr>
            <a:r>
              <a:rPr lang="en-US" sz="2000">
                <a:latin typeface="Segoe UI" panose="020B0502040204020203" pitchFamily="34" charset="0"/>
                <a:cs typeface="Segoe UI" panose="020B0502040204020203" pitchFamily="34" charset="0"/>
              </a:rPr>
              <a:t>		Total value to date: $87 Billion</a:t>
            </a:r>
          </a:p>
          <a:p>
            <a:pPr marL="214313" indent="-214313">
              <a:defRPr/>
            </a:pPr>
            <a:r>
              <a:rPr lang="en-US" sz="2000">
                <a:latin typeface="Segoe UI" panose="020B0502040204020203" pitchFamily="34" charset="0"/>
                <a:cs typeface="Segoe UI" panose="020B0502040204020203" pitchFamily="34" charset="0"/>
              </a:rPr>
              <a:t>		Utilized by every Government Agency (30,000+ customers)</a:t>
            </a:r>
          </a:p>
          <a:p>
            <a:pPr marL="0" indent="0">
              <a:buNone/>
              <a:defRPr/>
            </a:pPr>
            <a:endParaRPr lang="en-US" sz="20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defRPr/>
            </a:pPr>
            <a:r>
              <a:rPr lang="en-US" sz="2000">
                <a:latin typeface="Segoe UI" panose="020B0502040204020203" pitchFamily="34" charset="0"/>
                <a:cs typeface="Segoe UI" panose="020B0502040204020203" pitchFamily="34" charset="0"/>
              </a:rPr>
              <a:t>Contract Vehicle for ITC/AV (Information Technology, Communications and Audio/Visual) Product, Solutions and services</a:t>
            </a:r>
          </a:p>
          <a:p>
            <a:pPr marL="0" indent="0">
              <a:buNone/>
              <a:defRPr/>
            </a:pPr>
            <a:endParaRPr lang="en-US" sz="20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defRPr/>
            </a:pPr>
            <a:r>
              <a:rPr lang="en-US" sz="2000">
                <a:latin typeface="Segoe UI" panose="020B0502040204020203" pitchFamily="34" charset="0"/>
                <a:cs typeface="Segoe UI" panose="020B0502040204020203" pitchFamily="34" charset="0"/>
              </a:rPr>
              <a:t>Program Management Office (PMO) to provide support and information throughout the Acquisition Process</a:t>
            </a:r>
          </a:p>
        </p:txBody>
      </p:sp>
    </p:spTree>
    <p:extLst>
      <p:ext uri="{BB962C8B-B14F-4D97-AF65-F5344CB8AC3E}">
        <p14:creationId xmlns:p14="http://schemas.microsoft.com/office/powerpoint/2010/main" val="37666163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1346543-5CBF-B552-4C00-4D85CD6AEB74}"/>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SEWP PMO</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pic>
        <p:nvPicPr>
          <p:cNvPr id="4" name="Picture 3">
            <a:extLst>
              <a:ext uri="{FF2B5EF4-FFF2-40B4-BE49-F238E27FC236}">
                <a16:creationId xmlns:a16="http://schemas.microsoft.com/office/drawing/2014/main" id="{49C5E9BB-B931-C338-BD8C-BFE10EBD5109}"/>
              </a:ext>
            </a:extLst>
          </p:cNvPr>
          <p:cNvPicPr>
            <a:picLocks noChangeAspect="1"/>
          </p:cNvPicPr>
          <p:nvPr/>
        </p:nvPicPr>
        <p:blipFill>
          <a:blip r:embed="rId2"/>
          <a:stretch>
            <a:fillRect/>
          </a:stretch>
        </p:blipFill>
        <p:spPr>
          <a:xfrm>
            <a:off x="1543566" y="1167142"/>
            <a:ext cx="9104869" cy="5120640"/>
          </a:xfrm>
          <a:prstGeom prst="rect">
            <a:avLst/>
          </a:prstGeom>
        </p:spPr>
      </p:pic>
    </p:spTree>
    <p:extLst>
      <p:ext uri="{BB962C8B-B14F-4D97-AF65-F5344CB8AC3E}">
        <p14:creationId xmlns:p14="http://schemas.microsoft.com/office/powerpoint/2010/main" val="465827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A73DD-AEA2-F43F-1060-5CA0B51C3AF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FF24E4A-3B79-FD9D-6A31-4E1DA0311A09}"/>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SEWP PMO Customer Role</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41BBEF5E-72F9-F09C-0E0D-21258D88AB19}"/>
              </a:ext>
            </a:extLst>
          </p:cNvPr>
          <p:cNvSpPr txBox="1"/>
          <p:nvPr/>
        </p:nvSpPr>
        <p:spPr>
          <a:xfrm>
            <a:off x="2021840" y="1484480"/>
            <a:ext cx="8696960" cy="3785652"/>
          </a:xfrm>
          <a:prstGeom prst="rect">
            <a:avLst/>
          </a:prstGeom>
          <a:noFill/>
        </p:spPr>
        <p:txBody>
          <a:bodyPr wrap="square">
            <a:spAutoFit/>
          </a:bodyPr>
          <a:lstStyle/>
          <a:p>
            <a:r>
              <a:rPr lang="en-US" sz="2000">
                <a:latin typeface="Segoe UI" panose="020B0502040204020203" pitchFamily="34" charset="0"/>
                <a:cs typeface="Segoe UI" panose="020B0502040204020203" pitchFamily="34" charset="0"/>
              </a:rPr>
              <a:t>The NASA SEWP Program Management Office (PMO) performs many roles in support of Government Acquisition staff:</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Manage SEWP contracts. </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Mediate actions between Government and Industry.</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Facilitate the Acquisition process.</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Recommend best approaches to Acquisition issues.</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Inform the Government customer on both overall Contract use and specific policy-related aspects of their acquisition.</a:t>
            </a:r>
          </a:p>
          <a:p>
            <a:endParaRPr lang="en-US" sz="2000">
              <a:latin typeface="Segoe UI" panose="020B0502040204020203" pitchFamily="34" charset="0"/>
              <a:cs typeface="Segoe UI" panose="020B0502040204020203" pitchFamily="34" charset="0"/>
            </a:endParaRPr>
          </a:p>
          <a:p>
            <a:r>
              <a:rPr lang="en-US" sz="2000">
                <a:latin typeface="Segoe UI" panose="020B0502040204020203" pitchFamily="34" charset="0"/>
                <a:cs typeface="Segoe UI" panose="020B0502040204020203" pitchFamily="34" charset="0"/>
              </a:rPr>
              <a:t>As a central Program for decentralized Government Acquisition, SEWP is an information channel between Industry and Government and between Agency decision-makers and their Acquisition teams.</a:t>
            </a:r>
          </a:p>
        </p:txBody>
      </p:sp>
    </p:spTree>
    <p:extLst>
      <p:ext uri="{BB962C8B-B14F-4D97-AF65-F5344CB8AC3E}">
        <p14:creationId xmlns:p14="http://schemas.microsoft.com/office/powerpoint/2010/main" val="4194882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D895B-7ADC-35EB-06BF-EDAE44835B6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B26327A-9D58-3AC1-6559-B8CF62F8616F}"/>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SEWP PMO Industry Role</a:t>
            </a:r>
          </a:p>
        </p:txBody>
      </p:sp>
      <p:sp>
        <p:nvSpPr>
          <p:cNvPr id="6" name="TextBox 5">
            <a:extLst>
              <a:ext uri="{FF2B5EF4-FFF2-40B4-BE49-F238E27FC236}">
                <a16:creationId xmlns:a16="http://schemas.microsoft.com/office/drawing/2014/main" id="{9FB0303B-29C7-EF9A-B9CF-8867369BFAD0}"/>
              </a:ext>
            </a:extLst>
          </p:cNvPr>
          <p:cNvSpPr txBox="1"/>
          <p:nvPr/>
        </p:nvSpPr>
        <p:spPr>
          <a:xfrm>
            <a:off x="2021840" y="1484480"/>
            <a:ext cx="8696960" cy="4003660"/>
          </a:xfrm>
          <a:prstGeom prst="rect">
            <a:avLst/>
          </a:prstGeom>
          <a:noFill/>
        </p:spPr>
        <p:txBody>
          <a:bodyPr wrap="square">
            <a:spAutoFit/>
          </a:bodyPr>
          <a:lstStyle/>
          <a:p>
            <a:pPr>
              <a:spcBef>
                <a:spcPts val="1950"/>
              </a:spcBef>
              <a:buClr>
                <a:schemeClr val="tx1"/>
              </a:buClr>
              <a:defRPr/>
            </a:pPr>
            <a:r>
              <a:rPr lang="en-US" sz="2000" kern="0">
                <a:latin typeface="Segoe UI" panose="020B0502040204020203" pitchFamily="34" charset="0"/>
                <a:cs typeface="Segoe UI" panose="020B0502040204020203" pitchFamily="34" charset="0"/>
              </a:rPr>
              <a:t>The NASA SEWP Program Management Office (PMO) performs many roles in support of Industry:</a:t>
            </a:r>
          </a:p>
          <a:p>
            <a:pPr>
              <a:spcBef>
                <a:spcPts val="1950"/>
              </a:spcBef>
              <a:buClr>
                <a:schemeClr val="tx1"/>
              </a:buClr>
              <a:defRPr/>
            </a:pPr>
            <a:endParaRPr lang="en-US" sz="2000" kern="0">
              <a:latin typeface="Segoe UI" panose="020B0502040204020203" pitchFamily="34" charset="0"/>
              <a:cs typeface="Segoe UI" panose="020B0502040204020203" pitchFamily="34" charset="0"/>
            </a:endParaRPr>
          </a:p>
          <a:p>
            <a:pPr marL="800100" lvl="1" indent="-342900">
              <a:spcAft>
                <a:spcPts val="900"/>
              </a:spcAft>
              <a:buFont typeface="Wingdings" panose="05000000000000000000" pitchFamily="2" charset="2"/>
              <a:buChar char="Ø"/>
              <a:defRPr/>
            </a:pPr>
            <a:r>
              <a:rPr lang="en-US" sz="2000">
                <a:latin typeface="Segoe UI" panose="020B0502040204020203" pitchFamily="34" charset="0"/>
                <a:cs typeface="Segoe UI" panose="020B0502040204020203" pitchFamily="34" charset="0"/>
              </a:rPr>
              <a:t>Oversee and monitor Contract Holder Relations. </a:t>
            </a:r>
          </a:p>
          <a:p>
            <a:pPr marL="800100" lvl="1" indent="-342900">
              <a:spcAft>
                <a:spcPts val="900"/>
              </a:spcAft>
              <a:buFont typeface="Wingdings" panose="05000000000000000000" pitchFamily="2" charset="2"/>
              <a:buChar char="Ø"/>
              <a:defRPr/>
            </a:pPr>
            <a:r>
              <a:rPr lang="en-US" sz="2000">
                <a:latin typeface="Segoe UI" panose="020B0502040204020203" pitchFamily="34" charset="0"/>
                <a:cs typeface="Segoe UI" panose="020B0502040204020203" pitchFamily="34" charset="0"/>
              </a:rPr>
              <a:t>Mediate actions between Government and Industry.</a:t>
            </a:r>
          </a:p>
          <a:p>
            <a:pPr marL="800100" lvl="1" indent="-342900">
              <a:spcAft>
                <a:spcPts val="900"/>
              </a:spcAft>
              <a:buFont typeface="Wingdings" panose="05000000000000000000" pitchFamily="2" charset="2"/>
              <a:buChar char="Ø"/>
              <a:defRPr/>
            </a:pPr>
            <a:r>
              <a:rPr lang="en-US" sz="2000">
                <a:latin typeface="Segoe UI" panose="020B0502040204020203" pitchFamily="34" charset="0"/>
                <a:cs typeface="Segoe UI" panose="020B0502040204020203" pitchFamily="34" charset="0"/>
              </a:rPr>
              <a:t>Support, track, and verify supply chain relationships.</a:t>
            </a:r>
          </a:p>
          <a:p>
            <a:pPr marL="800100" lvl="1" indent="-342900">
              <a:spcAft>
                <a:spcPts val="900"/>
              </a:spcAft>
              <a:buFont typeface="Wingdings" panose="05000000000000000000" pitchFamily="2" charset="2"/>
              <a:buChar char="Ø"/>
              <a:defRPr/>
            </a:pPr>
            <a:r>
              <a:rPr lang="en-US" sz="2000">
                <a:latin typeface="Segoe UI" panose="020B0502040204020203" pitchFamily="34" charset="0"/>
                <a:cs typeface="Segoe UI" panose="020B0502040204020203" pitchFamily="34" charset="0"/>
              </a:rPr>
              <a:t>Expedite addition of current and emerging technology, based on customer requirements.</a:t>
            </a:r>
          </a:p>
          <a:p>
            <a:pPr marL="800100" lvl="1" indent="-342900">
              <a:spcAft>
                <a:spcPts val="900"/>
              </a:spcAft>
              <a:buFont typeface="Wingdings" panose="05000000000000000000" pitchFamily="2" charset="2"/>
              <a:buChar char="Ø"/>
              <a:defRPr/>
            </a:pPr>
            <a:r>
              <a:rPr lang="en-US" sz="2000">
                <a:latin typeface="Segoe UI" panose="020B0502040204020203" pitchFamily="34" charset="0"/>
                <a:cs typeface="Segoe UI" panose="020B0502040204020203" pitchFamily="34" charset="0"/>
              </a:rPr>
              <a:t>Monitor and inform on Acquisition policies and best practices.</a:t>
            </a:r>
          </a:p>
          <a:p>
            <a:pPr marL="800100" lvl="1" indent="-342900">
              <a:spcAft>
                <a:spcPts val="900"/>
              </a:spcAft>
              <a:buFont typeface="Wingdings" panose="05000000000000000000" pitchFamily="2" charset="2"/>
              <a:buChar char="Ø"/>
              <a:defRPr/>
            </a:pPr>
            <a:r>
              <a:rPr lang="en-US" sz="2000">
                <a:latin typeface="Segoe UI" panose="020B0502040204020203" pitchFamily="34" charset="0"/>
                <a:cs typeface="Segoe UI" panose="020B0502040204020203" pitchFamily="34" charset="0"/>
              </a:rPr>
              <a:t>Manage Industry interaction in support of all Federal Agencies.</a:t>
            </a:r>
          </a:p>
        </p:txBody>
      </p:sp>
    </p:spTree>
    <p:extLst>
      <p:ext uri="{BB962C8B-B14F-4D97-AF65-F5344CB8AC3E}">
        <p14:creationId xmlns:p14="http://schemas.microsoft.com/office/powerpoint/2010/main" val="3558167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CD41A-2C72-ADAB-B946-255BC62557D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5476EAB-B8B1-20D5-23F7-486A771CDD9C}"/>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SEWP VI Categories</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649C9BD2-EBD7-3223-FA17-F2B7DAD919A0}"/>
              </a:ext>
            </a:extLst>
          </p:cNvPr>
          <p:cNvSpPr txBox="1"/>
          <p:nvPr/>
        </p:nvSpPr>
        <p:spPr>
          <a:xfrm>
            <a:off x="303726" y="3213749"/>
            <a:ext cx="11584546" cy="3477875"/>
          </a:xfrm>
          <a:prstGeom prst="rect">
            <a:avLst/>
          </a:prstGeom>
          <a:noFill/>
        </p:spPr>
        <p:txBody>
          <a:bodyPr wrap="square">
            <a:spAutoFit/>
          </a:bodyPr>
          <a:lstStyle/>
          <a:p>
            <a:pPr marL="342900" indent="-342900">
              <a:buFont typeface="Wingdings" panose="05000000000000000000" pitchFamily="2" charset="2"/>
              <a:buChar char="Ø"/>
            </a:pPr>
            <a:r>
              <a:rPr lang="en-US" sz="2000">
                <a:latin typeface="Segoe UI" panose="020B0502040204020203" pitchFamily="34" charset="0"/>
                <a:cs typeface="Segoe UI" panose="020B0502040204020203" pitchFamily="34" charset="0"/>
              </a:rPr>
              <a:t>Task Orders are placed by Category.  All Contract Holders (CH) within a Category are eligible for a requirement if, as identified in Exhibit 4, they meet the task level requirement for NAICs code and business size</a:t>
            </a:r>
          </a:p>
          <a:p>
            <a:pPr marL="342900" indent="-342900">
              <a:buFont typeface="Wingdings" panose="05000000000000000000" pitchFamily="2" charset="2"/>
              <a:buChar char="Ø"/>
            </a:pPr>
            <a:endParaRPr lang="en-US" sz="2000">
              <a:latin typeface="Segoe UI" panose="020B0502040204020203" pitchFamily="34" charset="0"/>
              <a:cs typeface="Segoe UI" panose="020B0502040204020203" pitchFamily="34" charset="0"/>
            </a:endParaRPr>
          </a:p>
          <a:p>
            <a:pPr marL="342900" indent="-342900">
              <a:buFont typeface="Wingdings" panose="05000000000000000000" pitchFamily="2" charset="2"/>
              <a:buChar char="Ø"/>
            </a:pPr>
            <a:r>
              <a:rPr lang="en-US" sz="2000">
                <a:latin typeface="Segoe UI" panose="020B0502040204020203" pitchFamily="34" charset="0"/>
                <a:cs typeface="Segoe UI" panose="020B0502040204020203" pitchFamily="34" charset="0"/>
              </a:rPr>
              <a:t>Each contract has an individual $20 Billion contract limit</a:t>
            </a:r>
          </a:p>
          <a:p>
            <a:pPr marL="342900" indent="-342900">
              <a:buFont typeface="Wingdings" panose="05000000000000000000" pitchFamily="2" charset="2"/>
              <a:buChar char="Ø"/>
            </a:pPr>
            <a:endParaRPr lang="en-US" sz="2000">
              <a:latin typeface="Segoe UI" panose="020B0502040204020203" pitchFamily="34" charset="0"/>
              <a:cs typeface="Segoe UI" panose="020B0502040204020203" pitchFamily="34" charset="0"/>
            </a:endParaRPr>
          </a:p>
          <a:p>
            <a:pPr marL="342900" indent="-342900">
              <a:buFont typeface="Wingdings" panose="05000000000000000000" pitchFamily="2" charset="2"/>
              <a:buChar char="Ø"/>
            </a:pPr>
            <a:r>
              <a:rPr lang="en-US" sz="2000">
                <a:latin typeface="Segoe UI" panose="020B0502040204020203" pitchFamily="34" charset="0"/>
                <a:cs typeface="Segoe UI" panose="020B0502040204020203" pitchFamily="34" charset="0"/>
              </a:rPr>
              <a:t>All actions are governed by FAR 16</a:t>
            </a:r>
          </a:p>
          <a:p>
            <a:pPr marL="342900" indent="-342900">
              <a:buFont typeface="Wingdings" panose="05000000000000000000" pitchFamily="2" charset="2"/>
              <a:buChar char="Ø"/>
            </a:pPr>
            <a:endParaRPr lang="en-US" sz="2000">
              <a:latin typeface="Segoe UI" panose="020B0502040204020203" pitchFamily="34" charset="0"/>
              <a:cs typeface="Segoe UI" panose="020B0502040204020203" pitchFamily="34" charset="0"/>
            </a:endParaRPr>
          </a:p>
          <a:p>
            <a:pPr marL="342900" indent="-342900">
              <a:buFont typeface="Wingdings" panose="05000000000000000000" pitchFamily="2" charset="2"/>
              <a:buChar char="Ø"/>
            </a:pPr>
            <a:r>
              <a:rPr lang="en-US" sz="2000">
                <a:latin typeface="Segoe UI" panose="020B0502040204020203" pitchFamily="34" charset="0"/>
                <a:cs typeface="Segoe UI" panose="020B0502040204020203" pitchFamily="34" charset="0"/>
              </a:rPr>
              <a:t>Technical area information was solely used for proposal evaluation purposes and will not be utilized for any other purpose</a:t>
            </a:r>
          </a:p>
          <a:p>
            <a:pPr marL="0" indent="0">
              <a:buNone/>
              <a:defRPr/>
            </a:pPr>
            <a:endParaRPr lang="en-US" sz="2000">
              <a:latin typeface="Segoe UI" panose="020B0502040204020203" pitchFamily="34" charset="0"/>
              <a:cs typeface="Segoe UI" panose="020B0502040204020203" pitchFamily="34" charset="0"/>
            </a:endParaRPr>
          </a:p>
        </p:txBody>
      </p:sp>
      <p:grpSp>
        <p:nvGrpSpPr>
          <p:cNvPr id="18" name="Group 17">
            <a:extLst>
              <a:ext uri="{FF2B5EF4-FFF2-40B4-BE49-F238E27FC236}">
                <a16:creationId xmlns:a16="http://schemas.microsoft.com/office/drawing/2014/main" id="{68B55FD4-07F1-93A0-7635-68A0977FAE04}"/>
              </a:ext>
            </a:extLst>
          </p:cNvPr>
          <p:cNvGrpSpPr/>
          <p:nvPr/>
        </p:nvGrpSpPr>
        <p:grpSpPr>
          <a:xfrm>
            <a:off x="2359463" y="1232718"/>
            <a:ext cx="7473074" cy="1757320"/>
            <a:chOff x="2359463" y="1232718"/>
            <a:chExt cx="7473074" cy="1757320"/>
          </a:xfrm>
        </p:grpSpPr>
        <p:grpSp>
          <p:nvGrpSpPr>
            <p:cNvPr id="14" name="Group 13">
              <a:extLst>
                <a:ext uri="{FF2B5EF4-FFF2-40B4-BE49-F238E27FC236}">
                  <a16:creationId xmlns:a16="http://schemas.microsoft.com/office/drawing/2014/main" id="{862196DA-5496-58CA-25A6-9DCFC7CF16BE}"/>
                </a:ext>
              </a:extLst>
            </p:cNvPr>
            <p:cNvGrpSpPr/>
            <p:nvPr/>
          </p:nvGrpSpPr>
          <p:grpSpPr>
            <a:xfrm>
              <a:off x="2359463" y="1232718"/>
              <a:ext cx="2226310" cy="1757320"/>
              <a:chOff x="3082391" y="1398924"/>
              <a:chExt cx="2226310" cy="1757320"/>
            </a:xfrm>
          </p:grpSpPr>
          <p:sp>
            <p:nvSpPr>
              <p:cNvPr id="3" name="Rectangle 2">
                <a:extLst>
                  <a:ext uri="{FF2B5EF4-FFF2-40B4-BE49-F238E27FC236}">
                    <a16:creationId xmlns:a16="http://schemas.microsoft.com/office/drawing/2014/main" id="{74781EC5-AB7A-0938-DE71-52CFE13A1D9A}"/>
                  </a:ext>
                </a:extLst>
              </p:cNvPr>
              <p:cNvSpPr/>
              <p:nvPr/>
            </p:nvSpPr>
            <p:spPr>
              <a:xfrm>
                <a:off x="3082391" y="1594860"/>
                <a:ext cx="2226310" cy="1561384"/>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 name="TextBox 4">
                <a:extLst>
                  <a:ext uri="{FF2B5EF4-FFF2-40B4-BE49-F238E27FC236}">
                    <a16:creationId xmlns:a16="http://schemas.microsoft.com/office/drawing/2014/main" id="{7B023227-9378-3D6C-BABF-CFB70C5EC6C5}"/>
                  </a:ext>
                </a:extLst>
              </p:cNvPr>
              <p:cNvSpPr txBox="1"/>
              <p:nvPr/>
            </p:nvSpPr>
            <p:spPr>
              <a:xfrm>
                <a:off x="3177447" y="1939993"/>
                <a:ext cx="2032760" cy="1015663"/>
              </a:xfrm>
              <a:prstGeom prst="rect">
                <a:avLst/>
              </a:prstGeom>
              <a:noFill/>
            </p:spPr>
            <p:txBody>
              <a:bodyPr wrap="square">
                <a:spAutoFit/>
              </a:bodyPr>
              <a:lstStyle/>
              <a:p>
                <a:r>
                  <a:rPr lang="en-US" altLang="en-US" sz="1200" b="1">
                    <a:latin typeface="Segoe UI" panose="020B0502040204020203" pitchFamily="34" charset="0"/>
                    <a:cs typeface="Segoe UI" panose="020B0502040204020203" pitchFamily="34" charset="0"/>
                  </a:rPr>
                  <a:t>ITC/AV (Information Technology, Communications and Audio Visual) Solutions</a:t>
                </a:r>
              </a:p>
              <a:p>
                <a:endParaRPr lang="en-US" sz="1200">
                  <a:latin typeface="Segoe UI" panose="020B0502040204020203" pitchFamily="34" charset="0"/>
                  <a:cs typeface="Segoe UI" panose="020B0502040204020203" pitchFamily="34" charset="0"/>
                </a:endParaRPr>
              </a:p>
            </p:txBody>
          </p:sp>
          <p:sp>
            <p:nvSpPr>
              <p:cNvPr id="7" name="Rectangle 6">
                <a:extLst>
                  <a:ext uri="{FF2B5EF4-FFF2-40B4-BE49-F238E27FC236}">
                    <a16:creationId xmlns:a16="http://schemas.microsoft.com/office/drawing/2014/main" id="{8CA5E321-92EA-D2F7-335D-1D99937788C4}"/>
                  </a:ext>
                </a:extLst>
              </p:cNvPr>
              <p:cNvSpPr/>
              <p:nvPr/>
            </p:nvSpPr>
            <p:spPr>
              <a:xfrm>
                <a:off x="3384442" y="1398924"/>
                <a:ext cx="1622205" cy="39186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bg1"/>
                    </a:solidFill>
                    <a:latin typeface="+mj-lt"/>
                  </a:rPr>
                  <a:t>CATEGORY: A</a:t>
                </a:r>
              </a:p>
            </p:txBody>
          </p:sp>
        </p:grpSp>
        <p:grpSp>
          <p:nvGrpSpPr>
            <p:cNvPr id="16" name="Group 15">
              <a:extLst>
                <a:ext uri="{FF2B5EF4-FFF2-40B4-BE49-F238E27FC236}">
                  <a16:creationId xmlns:a16="http://schemas.microsoft.com/office/drawing/2014/main" id="{5505B38F-A521-41F0-3C91-B5112D23E625}"/>
                </a:ext>
              </a:extLst>
            </p:cNvPr>
            <p:cNvGrpSpPr/>
            <p:nvPr/>
          </p:nvGrpSpPr>
          <p:grpSpPr>
            <a:xfrm>
              <a:off x="7606227" y="1246351"/>
              <a:ext cx="2226310" cy="1743686"/>
              <a:chOff x="8329155" y="1426190"/>
              <a:chExt cx="2226310" cy="1743686"/>
            </a:xfrm>
          </p:grpSpPr>
          <p:sp>
            <p:nvSpPr>
              <p:cNvPr id="9" name="Rectangle 8">
                <a:extLst>
                  <a:ext uri="{FF2B5EF4-FFF2-40B4-BE49-F238E27FC236}">
                    <a16:creationId xmlns:a16="http://schemas.microsoft.com/office/drawing/2014/main" id="{A4928F68-4165-0110-B040-58193E1D736A}"/>
                  </a:ext>
                </a:extLst>
              </p:cNvPr>
              <p:cNvSpPr/>
              <p:nvPr/>
            </p:nvSpPr>
            <p:spPr>
              <a:xfrm>
                <a:off x="8329155" y="1594859"/>
                <a:ext cx="2226310" cy="1575017"/>
              </a:xfrm>
              <a:prstGeom prst="rect">
                <a:avLst/>
              </a:prstGeom>
              <a:no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TextBox 10">
                <a:extLst>
                  <a:ext uri="{FF2B5EF4-FFF2-40B4-BE49-F238E27FC236}">
                    <a16:creationId xmlns:a16="http://schemas.microsoft.com/office/drawing/2014/main" id="{54BB177E-3435-16DB-1DCE-32A184ED30FA}"/>
                  </a:ext>
                </a:extLst>
              </p:cNvPr>
              <p:cNvSpPr txBox="1"/>
              <p:nvPr/>
            </p:nvSpPr>
            <p:spPr>
              <a:xfrm>
                <a:off x="8427649" y="1969547"/>
                <a:ext cx="2029322" cy="1200329"/>
              </a:xfrm>
              <a:prstGeom prst="rect">
                <a:avLst/>
              </a:prstGeom>
              <a:noFill/>
            </p:spPr>
            <p:txBody>
              <a:bodyPr wrap="square">
                <a:spAutoFit/>
              </a:bodyPr>
              <a:lstStyle/>
              <a:p>
                <a:r>
                  <a:rPr lang="en-US" altLang="en-US" sz="1200" b="1">
                    <a:latin typeface="Segoe UI" panose="020B0502040204020203" pitchFamily="34" charset="0"/>
                    <a:cs typeface="Segoe UI" panose="020B0502040204020203" pitchFamily="34" charset="0"/>
                  </a:rPr>
                  <a:t>ITC/AV Mission-Based (Information Technology Communication (ITC) and Audio Visual (AV)) Services </a:t>
                </a:r>
              </a:p>
              <a:p>
                <a:endParaRPr lang="en-US" altLang="en-US" sz="1200" b="1">
                  <a:latin typeface="Segoe UI" panose="020B0502040204020203" pitchFamily="34" charset="0"/>
                  <a:cs typeface="Segoe UI" panose="020B0502040204020203" pitchFamily="34" charset="0"/>
                </a:endParaRPr>
              </a:p>
            </p:txBody>
          </p:sp>
          <p:sp>
            <p:nvSpPr>
              <p:cNvPr id="23" name="Rectangle 22">
                <a:extLst>
                  <a:ext uri="{FF2B5EF4-FFF2-40B4-BE49-F238E27FC236}">
                    <a16:creationId xmlns:a16="http://schemas.microsoft.com/office/drawing/2014/main" id="{B2A512E0-6FA5-B80A-6FC3-0335F28C1FD3}"/>
                  </a:ext>
                </a:extLst>
              </p:cNvPr>
              <p:cNvSpPr/>
              <p:nvPr/>
            </p:nvSpPr>
            <p:spPr>
              <a:xfrm>
                <a:off x="8631208" y="1426190"/>
                <a:ext cx="1622205" cy="39186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bg1"/>
                    </a:solidFill>
                    <a:latin typeface="+mj-lt"/>
                  </a:rPr>
                  <a:t>CATEGORY: C</a:t>
                </a:r>
              </a:p>
            </p:txBody>
          </p:sp>
        </p:grpSp>
        <p:grpSp>
          <p:nvGrpSpPr>
            <p:cNvPr id="15" name="Group 14">
              <a:extLst>
                <a:ext uri="{FF2B5EF4-FFF2-40B4-BE49-F238E27FC236}">
                  <a16:creationId xmlns:a16="http://schemas.microsoft.com/office/drawing/2014/main" id="{42CC4CD3-CEAA-2BEB-4EFA-30C07D09A56B}"/>
                </a:ext>
              </a:extLst>
            </p:cNvPr>
            <p:cNvGrpSpPr/>
            <p:nvPr/>
          </p:nvGrpSpPr>
          <p:grpSpPr>
            <a:xfrm>
              <a:off x="4982845" y="1232718"/>
              <a:ext cx="2226310" cy="1757320"/>
              <a:chOff x="5695613" y="1428478"/>
              <a:chExt cx="2226310" cy="1757320"/>
            </a:xfrm>
          </p:grpSpPr>
          <p:sp>
            <p:nvSpPr>
              <p:cNvPr id="8" name="Rectangle 7">
                <a:extLst>
                  <a:ext uri="{FF2B5EF4-FFF2-40B4-BE49-F238E27FC236}">
                    <a16:creationId xmlns:a16="http://schemas.microsoft.com/office/drawing/2014/main" id="{65E62187-1471-CD3D-5A55-6E2301072AF3}"/>
                  </a:ext>
                </a:extLst>
              </p:cNvPr>
              <p:cNvSpPr/>
              <p:nvPr/>
            </p:nvSpPr>
            <p:spPr>
              <a:xfrm>
                <a:off x="5695613" y="1624414"/>
                <a:ext cx="2226310" cy="1561384"/>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TextBox 9">
                <a:extLst>
                  <a:ext uri="{FF2B5EF4-FFF2-40B4-BE49-F238E27FC236}">
                    <a16:creationId xmlns:a16="http://schemas.microsoft.com/office/drawing/2014/main" id="{5108A7A1-8A1B-B4D2-500C-B88C590E2E1E}"/>
                  </a:ext>
                </a:extLst>
              </p:cNvPr>
              <p:cNvSpPr txBox="1"/>
              <p:nvPr/>
            </p:nvSpPr>
            <p:spPr>
              <a:xfrm>
                <a:off x="5794106" y="1969547"/>
                <a:ext cx="2029322" cy="1015663"/>
              </a:xfrm>
              <a:prstGeom prst="rect">
                <a:avLst/>
              </a:prstGeom>
              <a:noFill/>
            </p:spPr>
            <p:txBody>
              <a:bodyPr wrap="square">
                <a:spAutoFit/>
              </a:bodyPr>
              <a:lstStyle/>
              <a:p>
                <a:pPr>
                  <a:tabLst>
                    <a:tab pos="342900" algn="l"/>
                  </a:tabLst>
                </a:pPr>
                <a:r>
                  <a:rPr lang="en-US" sz="1200" b="1">
                    <a:latin typeface="Segoe UI" panose="020B0502040204020203" pitchFamily="34" charset="0"/>
                    <a:cs typeface="Segoe UI" panose="020B0502040204020203" pitchFamily="34" charset="0"/>
                  </a:rPr>
                  <a:t>Enterprise-Wide ITC/AV (Information Technology Communication and Audio Visual) Service Solutions</a:t>
                </a:r>
              </a:p>
            </p:txBody>
          </p:sp>
          <p:sp>
            <p:nvSpPr>
              <p:cNvPr id="24" name="Rectangle 23">
                <a:extLst>
                  <a:ext uri="{FF2B5EF4-FFF2-40B4-BE49-F238E27FC236}">
                    <a16:creationId xmlns:a16="http://schemas.microsoft.com/office/drawing/2014/main" id="{1DAF4AFA-124A-2686-1709-40DC391D64B3}"/>
                  </a:ext>
                </a:extLst>
              </p:cNvPr>
              <p:cNvSpPr/>
              <p:nvPr/>
            </p:nvSpPr>
            <p:spPr>
              <a:xfrm>
                <a:off x="5997665" y="1428478"/>
                <a:ext cx="1622205" cy="39186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bg1"/>
                    </a:solidFill>
                    <a:latin typeface="+mj-lt"/>
                  </a:rPr>
                  <a:t>CATEGORY: B</a:t>
                </a:r>
              </a:p>
            </p:txBody>
          </p:sp>
        </p:grpSp>
      </p:grpSp>
    </p:spTree>
    <p:extLst>
      <p:ext uri="{BB962C8B-B14F-4D97-AF65-F5344CB8AC3E}">
        <p14:creationId xmlns:p14="http://schemas.microsoft.com/office/powerpoint/2010/main" val="2156026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8A621-0CD2-4ABC-5ED1-212E1E8F719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D2663D7-B364-F6D3-D269-7EE7F1A09540}"/>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Category A Scope</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3653A52A-A2B6-1C0A-F63F-0CACFEBC2F4C}"/>
              </a:ext>
            </a:extLst>
          </p:cNvPr>
          <p:cNvSpPr txBox="1"/>
          <p:nvPr/>
        </p:nvSpPr>
        <p:spPr>
          <a:xfrm>
            <a:off x="1747520" y="1843951"/>
            <a:ext cx="8696960" cy="3170099"/>
          </a:xfrm>
          <a:prstGeom prst="rect">
            <a:avLst/>
          </a:prstGeom>
          <a:noFill/>
        </p:spPr>
        <p:txBody>
          <a:bodyPr wrap="square">
            <a:spAutoFit/>
          </a:bodyPr>
          <a:lstStyle/>
          <a:p>
            <a:pPr marL="285750"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This category represents a broad suite of ITC/AV solutions, i.e. technology in which there is an intertwining of products, such as a laptop, and services, such as maintenance and installation, and engineering services</a:t>
            </a:r>
          </a:p>
          <a:p>
            <a:r>
              <a:rPr lang="en-US" sz="2000">
                <a:latin typeface="Segoe UI" panose="020B0502040204020203" pitchFamily="34" charset="0"/>
                <a:cs typeface="Segoe UI" panose="020B0502040204020203" pitchFamily="34" charset="0"/>
              </a:rPr>
              <a:t> </a:t>
            </a:r>
          </a:p>
          <a:p>
            <a:pPr marL="285750"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The scope of Category A is the full breadth and depth of ITC/AV technology and solutions range of technology and therefore all similar and related technologies are within scope of this Category </a:t>
            </a:r>
          </a:p>
          <a:p>
            <a:pPr marL="285750" indent="-285750">
              <a:buFont typeface="Wingdings" panose="05000000000000000000" pitchFamily="2" charset="2"/>
              <a:buChar char="Ø"/>
            </a:pPr>
            <a:endParaRPr lang="en-US" sz="20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Services may be provided without limitation if they are product-based or with limitation if they are general services as part of a product solution.</a:t>
            </a:r>
          </a:p>
        </p:txBody>
      </p:sp>
    </p:spTree>
    <p:extLst>
      <p:ext uri="{BB962C8B-B14F-4D97-AF65-F5344CB8AC3E}">
        <p14:creationId xmlns:p14="http://schemas.microsoft.com/office/powerpoint/2010/main" val="37655106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E4BD0-6C94-55B1-DBFC-0C15A07C6F2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A1EFAD9-96C1-6DA9-0127-375DDAC5236A}"/>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Category B Scope</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04868E3C-92A2-F89B-C917-C5B22D32A08B}"/>
              </a:ext>
            </a:extLst>
          </p:cNvPr>
          <p:cNvSpPr txBox="1"/>
          <p:nvPr/>
        </p:nvSpPr>
        <p:spPr>
          <a:xfrm>
            <a:off x="1747520" y="1843951"/>
            <a:ext cx="8696960" cy="3170099"/>
          </a:xfrm>
          <a:prstGeom prst="rect">
            <a:avLst/>
          </a:prstGeom>
          <a:noFill/>
        </p:spPr>
        <p:txBody>
          <a:bodyPr wrap="square">
            <a:spAutoFit/>
          </a:bodyPr>
          <a:lstStyle/>
          <a:p>
            <a:pPr marL="285750"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The Category B scope provides Federal Agencies with customized Enterprise-Wide Strategic Solutions that improve and enhance the Agency ITC/AV infrastructure</a:t>
            </a:r>
          </a:p>
          <a:p>
            <a:pPr marL="285750" indent="-285750">
              <a:buFont typeface="Wingdings" panose="05000000000000000000" pitchFamily="2" charset="2"/>
              <a:buChar char="Ø"/>
            </a:pPr>
            <a:endParaRPr lang="en-US" sz="20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All services which adhere to the definition of ITC/AV services and encapsulate an enterprise-wide solution, are within scope and may be provided to meet an agency’s particular mission needs. </a:t>
            </a:r>
          </a:p>
          <a:p>
            <a:endParaRPr lang="en-US" sz="20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Ancillary products are limited to support an overall enterprise-wide services requirement.</a:t>
            </a:r>
          </a:p>
        </p:txBody>
      </p:sp>
    </p:spTree>
    <p:extLst>
      <p:ext uri="{BB962C8B-B14F-4D97-AF65-F5344CB8AC3E}">
        <p14:creationId xmlns:p14="http://schemas.microsoft.com/office/powerpoint/2010/main" val="25664118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19ABA-985F-3052-8B54-AF53A3FDFE9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2F88A34-27D3-E45F-099D-7918DC420C93}"/>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Category C Scope</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E2E27799-A728-E544-3ED9-8089CD375C55}"/>
              </a:ext>
            </a:extLst>
          </p:cNvPr>
          <p:cNvSpPr txBox="1"/>
          <p:nvPr/>
        </p:nvSpPr>
        <p:spPr>
          <a:xfrm>
            <a:off x="1747520" y="1690063"/>
            <a:ext cx="8696960" cy="3477875"/>
          </a:xfrm>
          <a:prstGeom prst="rect">
            <a:avLst/>
          </a:prstGeom>
          <a:noFill/>
        </p:spPr>
        <p:txBody>
          <a:bodyPr wrap="square">
            <a:spAutoFit/>
          </a:bodyPr>
          <a:lstStyle/>
          <a:p>
            <a:pPr marL="285750"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The Category C scope provides Federal agencies with customized Solutions at a Mission/Program level that improve and enhance an ITC/AV infrastructure</a:t>
            </a:r>
          </a:p>
          <a:p>
            <a:pPr marL="285750" indent="-285750">
              <a:buFont typeface="Wingdings" panose="05000000000000000000" pitchFamily="2" charset="2"/>
              <a:buChar char="Ø"/>
            </a:pPr>
            <a:endParaRPr lang="en-US" sz="20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All services which adhere to the definition of ITC/AV program level services are within scope and may be provided to meet a particular mission need.</a:t>
            </a:r>
          </a:p>
          <a:p>
            <a:endParaRPr lang="en-US" sz="20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Ancillary products are limited to support an overall mission-based services requirement.</a:t>
            </a:r>
          </a:p>
          <a:p>
            <a:endParaRPr lang="en-US" sz="20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020145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80DDA-3836-0AB0-C894-25FD8576EE2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5C99577-9E4B-1882-1CAB-4ED1FC973593}"/>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Product Solution Availability</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C205B652-B6A5-DCBE-3DDD-33067C632609}"/>
              </a:ext>
            </a:extLst>
          </p:cNvPr>
          <p:cNvSpPr txBox="1"/>
          <p:nvPr/>
        </p:nvSpPr>
        <p:spPr>
          <a:xfrm>
            <a:off x="199306" y="1690063"/>
            <a:ext cx="11793388" cy="3170099"/>
          </a:xfrm>
          <a:prstGeom prst="rect">
            <a:avLst/>
          </a:prstGeom>
          <a:noFill/>
        </p:spPr>
        <p:txBody>
          <a:bodyPr wrap="square">
            <a:spAutoFit/>
          </a:bodyPr>
          <a:lstStyle/>
          <a:p>
            <a:r>
              <a:rPr lang="en-US" sz="2000">
                <a:latin typeface="Segoe UI" panose="020B0502040204020203" pitchFamily="34" charset="0"/>
                <a:cs typeface="Segoe UI" panose="020B0502040204020203" pitchFamily="34" charset="0"/>
              </a:rPr>
              <a:t>SEWP is ‘Catalog by Request’ not ‘Request by Catalog’</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Quote Request tool available on-line </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Quotes are verified against contract catalog</a:t>
            </a:r>
          </a:p>
          <a:p>
            <a:pPr lvl="1"/>
            <a:endParaRPr lang="en-US" sz="2000">
              <a:latin typeface="Segoe UI" panose="020B0502040204020203" pitchFamily="34" charset="0"/>
              <a:cs typeface="Segoe UI" panose="020B0502040204020203" pitchFamily="34" charset="0"/>
            </a:endParaRPr>
          </a:p>
          <a:p>
            <a:r>
              <a:rPr lang="en-US" sz="2000">
                <a:latin typeface="Segoe UI" panose="020B0502040204020203" pitchFamily="34" charset="0"/>
                <a:cs typeface="Segoe UI" panose="020B0502040204020203" pitchFamily="34" charset="0"/>
              </a:rPr>
              <a:t>Dynamic Catalog</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Products/Services added to contract as contract line items (CLINs) based on customer requests</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Contract Holder requests to add CLINs are approved or denied daily</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On-line contract database of record</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Note: Fair and reasonable pricing determined at the quote/order level</a:t>
            </a:r>
          </a:p>
          <a:p>
            <a:pPr marL="1200150" lvl="2"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SEWP will provide pricing information to support customer determination</a:t>
            </a:r>
          </a:p>
        </p:txBody>
      </p:sp>
    </p:spTree>
    <p:extLst>
      <p:ext uri="{BB962C8B-B14F-4D97-AF65-F5344CB8AC3E}">
        <p14:creationId xmlns:p14="http://schemas.microsoft.com/office/powerpoint/2010/main" val="866998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061EBB-08C1-C2AC-E0B2-8188DE522B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2047" y="1312723"/>
            <a:ext cx="8178799" cy="4457445"/>
          </a:xfrm>
          <a:prstGeom prst="rect">
            <a:avLst/>
          </a:prstGeom>
          <a:ln>
            <a:noFill/>
          </a:ln>
        </p:spPr>
      </p:pic>
    </p:spTree>
    <p:extLst>
      <p:ext uri="{BB962C8B-B14F-4D97-AF65-F5344CB8AC3E}">
        <p14:creationId xmlns:p14="http://schemas.microsoft.com/office/powerpoint/2010/main" val="5248670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BCC8D-96B2-CF39-C5F3-3C973CF8F9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5958FC0-34EC-6C7D-718B-7B1842C9371E}"/>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SEWP Strategic Storefront</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86E53F70-254C-A3CF-8C24-BCC6C324A04B}"/>
              </a:ext>
            </a:extLst>
          </p:cNvPr>
          <p:cNvSpPr txBox="1"/>
          <p:nvPr/>
        </p:nvSpPr>
        <p:spPr>
          <a:xfrm>
            <a:off x="600075" y="1843951"/>
            <a:ext cx="10991850" cy="3170099"/>
          </a:xfrm>
          <a:prstGeom prst="rect">
            <a:avLst/>
          </a:prstGeom>
          <a:noFill/>
        </p:spPr>
        <p:txBody>
          <a:bodyPr wrap="square">
            <a:spAutoFit/>
          </a:bodyPr>
          <a:lstStyle/>
          <a:p>
            <a:pPr marL="285750"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Defined set of objective filters</a:t>
            </a:r>
          </a:p>
          <a:p>
            <a:pPr marL="285750" indent="-285750">
              <a:buFont typeface="Wingdings" panose="05000000000000000000" pitchFamily="2" charset="2"/>
              <a:buChar char="Ø"/>
            </a:pPr>
            <a:endParaRPr lang="en-US" sz="20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Provides a snapshot of items and pricing available by the Contract Holders in the Storefront</a:t>
            </a:r>
          </a:p>
          <a:p>
            <a:pPr marL="285750" indent="-285750">
              <a:buFont typeface="Wingdings" panose="05000000000000000000" pitchFamily="2" charset="2"/>
              <a:buChar char="Ø"/>
            </a:pPr>
            <a:endParaRPr lang="en-US" sz="20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Does not require a formal order/agreement between Agencies and Contract Holders</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Agency may include Agency specific Terms and Conditions</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Agency may require formal agreement / procedures</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Orders are issued against the Prime SEWP Contract</a:t>
            </a:r>
          </a:p>
          <a:p>
            <a:pPr marL="285750" indent="-285750">
              <a:buFont typeface="Wingdings" panose="05000000000000000000" pitchFamily="2" charset="2"/>
              <a:buChar char="Ø"/>
            </a:pPr>
            <a:endParaRPr lang="en-US" sz="20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Includes a built-in shopping cart feature for direct micro-purchases</a:t>
            </a:r>
          </a:p>
        </p:txBody>
      </p:sp>
    </p:spTree>
    <p:extLst>
      <p:ext uri="{BB962C8B-B14F-4D97-AF65-F5344CB8AC3E}">
        <p14:creationId xmlns:p14="http://schemas.microsoft.com/office/powerpoint/2010/main" val="3981625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8E383-B205-CB4E-AC9A-364367E8ADD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53E140C-79DE-745D-D971-0DB76C12EB63}"/>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SEWP BPA Storefront</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95E6B1E3-02F7-D547-33F4-78E52BF1874C}"/>
              </a:ext>
            </a:extLst>
          </p:cNvPr>
          <p:cNvSpPr txBox="1"/>
          <p:nvPr/>
        </p:nvSpPr>
        <p:spPr>
          <a:xfrm>
            <a:off x="1017588" y="1997839"/>
            <a:ext cx="10156825" cy="2862322"/>
          </a:xfrm>
          <a:prstGeom prst="rect">
            <a:avLst/>
          </a:prstGeom>
          <a:noFill/>
        </p:spPr>
        <p:txBody>
          <a:bodyPr wrap="square">
            <a:spAutoFit/>
          </a:bodyPr>
          <a:lstStyle/>
          <a:p>
            <a:pPr marL="285750"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Provides a snapshot of items and pricing available by the Contract Holders in the BPA</a:t>
            </a:r>
          </a:p>
          <a:p>
            <a:pPr marL="285750" indent="-285750">
              <a:buFont typeface="Wingdings" panose="05000000000000000000" pitchFamily="2" charset="2"/>
              <a:buChar char="Ø"/>
            </a:pPr>
            <a:endParaRPr lang="en-US" sz="20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Agency-designated access to BPA within their SEWP Storefront</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BPA Clauses and Terms and Conditions transfer to all orders</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Orders are issued against the BPA</a:t>
            </a:r>
          </a:p>
          <a:p>
            <a:pPr marL="285750" indent="-285750">
              <a:buFont typeface="Wingdings" panose="05000000000000000000" pitchFamily="2" charset="2"/>
              <a:buChar char="Ø"/>
            </a:pPr>
            <a:endParaRPr lang="en-US" sz="20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Access is requested by the Agency</a:t>
            </a:r>
          </a:p>
          <a:p>
            <a:endParaRPr lang="en-US" sz="20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Includes a built-in shopping cart feature for direct micro-purchases </a:t>
            </a:r>
          </a:p>
        </p:txBody>
      </p:sp>
    </p:spTree>
    <p:extLst>
      <p:ext uri="{BB962C8B-B14F-4D97-AF65-F5344CB8AC3E}">
        <p14:creationId xmlns:p14="http://schemas.microsoft.com/office/powerpoint/2010/main" val="35272834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5FDBE-22C1-4C82-E52A-86131CB959F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0E505BB-E934-9A32-7212-169EA3257B70}"/>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Procurement Lifecycle</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68425C4A-9CBB-0A42-0023-348386504607}"/>
              </a:ext>
            </a:extLst>
          </p:cNvPr>
          <p:cNvSpPr txBox="1"/>
          <p:nvPr/>
        </p:nvSpPr>
        <p:spPr>
          <a:xfrm>
            <a:off x="518394" y="1382286"/>
            <a:ext cx="11155213" cy="4093428"/>
          </a:xfrm>
          <a:prstGeom prst="rect">
            <a:avLst/>
          </a:prstGeom>
          <a:noFill/>
        </p:spPr>
        <p:txBody>
          <a:bodyPr wrap="square">
            <a:spAutoFit/>
          </a:bodyPr>
          <a:lstStyle/>
          <a:p>
            <a:r>
              <a:rPr lang="en-US" sz="2000">
                <a:latin typeface="Segoe UI" panose="020B0502040204020203" pitchFamily="34" charset="0"/>
                <a:cs typeface="Segoe UI" panose="020B0502040204020203" pitchFamily="34" charset="0"/>
              </a:rPr>
              <a:t>Quotes are the Contract Holder’s responsibility:</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Technically meets requirements</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All quoted Items must be on your contract and priced at or below contract price at the time of the quote</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Price cannot be raised after the quoting period</a:t>
            </a:r>
          </a:p>
          <a:p>
            <a:endParaRPr lang="en-US" sz="2000">
              <a:latin typeface="Segoe UI" panose="020B0502040204020203" pitchFamily="34" charset="0"/>
              <a:cs typeface="Segoe UI" panose="020B0502040204020203" pitchFamily="34" charset="0"/>
            </a:endParaRPr>
          </a:p>
          <a:p>
            <a:r>
              <a:rPr lang="en-US" sz="2000">
                <a:latin typeface="Segoe UI" panose="020B0502040204020203" pitchFamily="34" charset="0"/>
                <a:cs typeface="Segoe UI" panose="020B0502040204020203" pitchFamily="34" charset="0"/>
              </a:rPr>
              <a:t>Order Processing</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Government Agency submits orders to NASA SEWP Program Management Office (PMO)</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Orders cannot be fulfilled until verified and approved by NASA SEWP</a:t>
            </a:r>
          </a:p>
          <a:p>
            <a:endParaRPr lang="en-US" sz="2000">
              <a:latin typeface="Segoe UI" panose="020B0502040204020203" pitchFamily="34" charset="0"/>
              <a:cs typeface="Segoe UI" panose="020B0502040204020203" pitchFamily="34" charset="0"/>
            </a:endParaRPr>
          </a:p>
          <a:p>
            <a:r>
              <a:rPr lang="en-US" sz="2000">
                <a:latin typeface="Segoe UI" panose="020B0502040204020203" pitchFamily="34" charset="0"/>
                <a:cs typeface="Segoe UI" panose="020B0502040204020203" pitchFamily="34" charset="0"/>
              </a:rPr>
              <a:t>Post-Order Support</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Assist with any order issues until resolved to customer’s satisfaction</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Delivery time on the quote must be met</a:t>
            </a:r>
          </a:p>
        </p:txBody>
      </p:sp>
    </p:spTree>
    <p:extLst>
      <p:ext uri="{BB962C8B-B14F-4D97-AF65-F5344CB8AC3E}">
        <p14:creationId xmlns:p14="http://schemas.microsoft.com/office/powerpoint/2010/main" val="27132018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EF7D34C-D289-8691-0D13-D4CDB38273DE}"/>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Procurement Lifecycle</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pic>
        <p:nvPicPr>
          <p:cNvPr id="147" name="Picture 146" descr="The diagram illustrates a workflow for handling customer issues in a service procurement process, starting from the customer sending notifications, through various approvals, to fulfilling the order.&#10;&#10;AI-generated content may be incorrect.">
            <a:extLst>
              <a:ext uri="{FF2B5EF4-FFF2-40B4-BE49-F238E27FC236}">
                <a16:creationId xmlns:a16="http://schemas.microsoft.com/office/drawing/2014/main" id="{758B8FDD-7089-DE5F-FCCC-9145470F508A}"/>
              </a:ext>
            </a:extLst>
          </p:cNvPr>
          <p:cNvPicPr>
            <a:picLocks noChangeAspect="1"/>
          </p:cNvPicPr>
          <p:nvPr/>
        </p:nvPicPr>
        <p:blipFill>
          <a:blip r:embed="rId2"/>
          <a:stretch>
            <a:fillRect/>
          </a:stretch>
        </p:blipFill>
        <p:spPr>
          <a:xfrm>
            <a:off x="2390580" y="1167439"/>
            <a:ext cx="7410839" cy="5120640"/>
          </a:xfrm>
          <a:prstGeom prst="rect">
            <a:avLst/>
          </a:prstGeom>
        </p:spPr>
      </p:pic>
    </p:spTree>
    <p:extLst>
      <p:ext uri="{BB962C8B-B14F-4D97-AF65-F5344CB8AC3E}">
        <p14:creationId xmlns:p14="http://schemas.microsoft.com/office/powerpoint/2010/main" val="29746819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B3610-25B4-8610-09E2-F435CF97F3E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58A7267-ABCB-489F-BBA5-50626E4975A0}"/>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Communication</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B3EC64F5-7738-2E23-F8A0-2BD0E4D765D3}"/>
              </a:ext>
            </a:extLst>
          </p:cNvPr>
          <p:cNvSpPr txBox="1"/>
          <p:nvPr/>
        </p:nvSpPr>
        <p:spPr>
          <a:xfrm>
            <a:off x="238125" y="1536174"/>
            <a:ext cx="11715750" cy="3785652"/>
          </a:xfrm>
          <a:prstGeom prst="rect">
            <a:avLst/>
          </a:prstGeom>
          <a:noFill/>
        </p:spPr>
        <p:txBody>
          <a:bodyPr wrap="square">
            <a:spAutoFit/>
          </a:bodyPr>
          <a:lstStyle/>
          <a:p>
            <a:r>
              <a:rPr lang="en-US" sz="2000">
                <a:latin typeface="Segoe UI" panose="020B0502040204020203" pitchFamily="34" charset="0"/>
                <a:cs typeface="Segoe UI" panose="020B0502040204020203" pitchFamily="34" charset="0"/>
              </a:rPr>
              <a:t>Interactions with NASA SEWP Program Management Office (PMO):</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Your Company’s Program Manager is the central Point of Contact for all things SEWP</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All communication with the NASA SEWP Program Management Office (PMO) must be sent to sewp6@sewp.nasa.gov include and be cleared by your Program Manager</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All emails must be sent to sewp6@sewp.nasa.gov</a:t>
            </a:r>
          </a:p>
          <a:p>
            <a:endParaRPr lang="en-US" sz="2000">
              <a:latin typeface="Segoe UI" panose="020B0502040204020203" pitchFamily="34" charset="0"/>
              <a:cs typeface="Segoe UI" panose="020B0502040204020203" pitchFamily="34" charset="0"/>
            </a:endParaRPr>
          </a:p>
          <a:p>
            <a:r>
              <a:rPr lang="en-US" sz="2000">
                <a:latin typeface="Segoe UI" panose="020B0502040204020203" pitchFamily="34" charset="0"/>
                <a:cs typeface="Segoe UI" panose="020B0502040204020203" pitchFamily="34" charset="0"/>
              </a:rPr>
              <a:t>Interactions with Government Customers</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Communications must be professional and business-like </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If the customer needs assistance provide them the SEWP help email and phone number: help@sewp.nasa.gov  / 301-286-1478</a:t>
            </a:r>
          </a:p>
          <a:p>
            <a:pPr marL="285750" indent="-285750">
              <a:buFont typeface="Wingdings" panose="05000000000000000000" pitchFamily="2" charset="2"/>
              <a:buChar char="Ø"/>
            </a:pPr>
            <a:endParaRPr lang="en-US" sz="2000">
              <a:latin typeface="Segoe UI" panose="020B0502040204020203" pitchFamily="34" charset="0"/>
              <a:cs typeface="Segoe UI" panose="020B0502040204020203" pitchFamily="34" charset="0"/>
            </a:endParaRPr>
          </a:p>
          <a:p>
            <a:r>
              <a:rPr lang="en-US" sz="2000">
                <a:latin typeface="Segoe UI" panose="020B0502040204020203" pitchFamily="34" charset="0"/>
                <a:cs typeface="Segoe UI" panose="020B0502040204020203" pitchFamily="34" charset="0"/>
              </a:rPr>
              <a:t>Performance including Communications is taken seriously and tracked and reported on by NASA SEWP</a:t>
            </a:r>
          </a:p>
        </p:txBody>
      </p:sp>
    </p:spTree>
    <p:extLst>
      <p:ext uri="{BB962C8B-B14F-4D97-AF65-F5344CB8AC3E}">
        <p14:creationId xmlns:p14="http://schemas.microsoft.com/office/powerpoint/2010/main" val="41001225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F575950-524A-3E0E-202B-CBE859C9373A}"/>
              </a:ext>
            </a:extLst>
          </p:cNvPr>
          <p:cNvSpPr txBox="1"/>
          <p:nvPr/>
        </p:nvSpPr>
        <p:spPr>
          <a:xfrm>
            <a:off x="3082391" y="229682"/>
            <a:ext cx="8882447" cy="646331"/>
          </a:xfrm>
          <a:prstGeom prst="rect">
            <a:avLst/>
          </a:prstGeom>
          <a:noFill/>
        </p:spPr>
        <p:txBody>
          <a:bodyPr wrap="square">
            <a:spAutoFit/>
          </a:bodyPr>
          <a:lstStyle/>
          <a:p>
            <a:pPr lvl="0" algn="ctr">
              <a:defRPr/>
            </a:pPr>
            <a:r>
              <a:rPr kumimoji="0" lang="en-US" sz="3600" b="1"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rPr>
              <a:t>Ground Rules</a:t>
            </a:r>
          </a:p>
        </p:txBody>
      </p:sp>
      <p:sp>
        <p:nvSpPr>
          <p:cNvPr id="3" name="TextBox 2">
            <a:extLst>
              <a:ext uri="{FF2B5EF4-FFF2-40B4-BE49-F238E27FC236}">
                <a16:creationId xmlns:a16="http://schemas.microsoft.com/office/drawing/2014/main" id="{EEC5DF46-637E-27ED-4B32-9B91D4F1CD20}"/>
              </a:ext>
            </a:extLst>
          </p:cNvPr>
          <p:cNvSpPr txBox="1"/>
          <p:nvPr/>
        </p:nvSpPr>
        <p:spPr>
          <a:xfrm>
            <a:off x="1128712" y="1228397"/>
            <a:ext cx="9934575" cy="4401205"/>
          </a:xfrm>
          <a:prstGeom prst="rect">
            <a:avLst/>
          </a:prstGeom>
          <a:noFill/>
        </p:spPr>
        <p:txBody>
          <a:bodyPr wrap="square">
            <a:spAutoFit/>
          </a:bodyPr>
          <a:lstStyle/>
          <a:p>
            <a:r>
              <a:rPr lang="en-US" sz="2000">
                <a:latin typeface="Segoe UI" panose="020B0502040204020203" pitchFamily="34" charset="0"/>
                <a:cs typeface="Segoe UI" panose="020B0502040204020203" pitchFamily="34" charset="0"/>
              </a:rPr>
              <a:t>NASA SEWP PMO is Contract Holder Neutral</a:t>
            </a:r>
          </a:p>
          <a:p>
            <a:pPr marL="342900" indent="-342900">
              <a:buFont typeface="Wingdings" panose="05000000000000000000" pitchFamily="2" charset="2"/>
              <a:buChar char="Ø"/>
            </a:pPr>
            <a:r>
              <a:rPr lang="en-US" sz="2000">
                <a:latin typeface="Segoe UI" panose="020B0502040204020203" pitchFamily="34" charset="0"/>
                <a:cs typeface="Segoe UI" panose="020B0502040204020203" pitchFamily="34" charset="0"/>
              </a:rPr>
              <a:t>Provider no Recommendations to Customer Agencies</a:t>
            </a:r>
          </a:p>
          <a:p>
            <a:pPr marL="800100" lvl="1" indent="-342900">
              <a:buFont typeface="Wingdings" panose="05000000000000000000" pitchFamily="2" charset="2"/>
              <a:buChar char="Ø"/>
            </a:pPr>
            <a:r>
              <a:rPr lang="en-US" sz="2000">
                <a:latin typeface="Segoe UI" panose="020B0502040204020203" pitchFamily="34" charset="0"/>
                <a:cs typeface="Segoe UI" panose="020B0502040204020203" pitchFamily="34" charset="0"/>
              </a:rPr>
              <a:t>Except: Business Size differentiations </a:t>
            </a:r>
          </a:p>
          <a:p>
            <a:pPr lvl="1"/>
            <a:endParaRPr lang="en-US" sz="2000">
              <a:latin typeface="Segoe UI" panose="020B0502040204020203" pitchFamily="34" charset="0"/>
              <a:cs typeface="Segoe UI" panose="020B0502040204020203" pitchFamily="34" charset="0"/>
            </a:endParaRPr>
          </a:p>
          <a:p>
            <a:pPr marL="342900" indent="-342900">
              <a:buFont typeface="Wingdings" panose="05000000000000000000" pitchFamily="2" charset="2"/>
              <a:buChar char="Ø"/>
            </a:pPr>
            <a:r>
              <a:rPr lang="en-US" sz="2000">
                <a:latin typeface="Segoe UI" panose="020B0502040204020203" pitchFamily="34" charset="0"/>
                <a:cs typeface="Segoe UI" panose="020B0502040204020203" pitchFamily="34" charset="0"/>
              </a:rPr>
              <a:t>No Preferential Treatment – First In First Out (FIFO)</a:t>
            </a:r>
          </a:p>
          <a:p>
            <a:pPr marL="342900" indent="-342900">
              <a:buFont typeface="Arial" panose="020B0604020202020204" pitchFamily="34" charset="0"/>
              <a:buChar char="•"/>
            </a:pPr>
            <a:endParaRPr lang="en-US" sz="2000">
              <a:latin typeface="Segoe UI" panose="020B0502040204020203" pitchFamily="34" charset="0"/>
              <a:cs typeface="Segoe UI" panose="020B0502040204020203" pitchFamily="34" charset="0"/>
            </a:endParaRPr>
          </a:p>
          <a:p>
            <a:pPr marL="342900" indent="-342900">
              <a:buFont typeface="Wingdings" panose="05000000000000000000" pitchFamily="2" charset="2"/>
              <a:buChar char="Ø"/>
            </a:pPr>
            <a:r>
              <a:rPr lang="en-US" sz="2000">
                <a:latin typeface="Segoe UI" panose="020B0502040204020203" pitchFamily="34" charset="0"/>
                <a:cs typeface="Segoe UI" panose="020B0502040204020203" pitchFamily="34" charset="0"/>
              </a:rPr>
              <a:t>No Cold Calls to Government Personnel</a:t>
            </a:r>
          </a:p>
          <a:p>
            <a:pPr marL="800100" lvl="1" indent="-342900">
              <a:buFont typeface="Wingdings" panose="05000000000000000000" pitchFamily="2" charset="2"/>
              <a:buChar char="Ø"/>
            </a:pPr>
            <a:r>
              <a:rPr lang="en-US" sz="2000">
                <a:latin typeface="Segoe UI" panose="020B0502040204020203" pitchFamily="34" charset="0"/>
                <a:cs typeface="Segoe UI" panose="020B0502040204020203" pitchFamily="34" charset="0"/>
              </a:rPr>
              <a:t>Will take calls from government </a:t>
            </a:r>
          </a:p>
          <a:p>
            <a:pPr marL="342900" indent="-342900">
              <a:buFont typeface="Arial" panose="020B0604020202020204" pitchFamily="34" charset="0"/>
              <a:buChar char="•"/>
            </a:pPr>
            <a:endParaRPr lang="en-US" sz="2000">
              <a:latin typeface="Segoe UI" panose="020B0502040204020203" pitchFamily="34" charset="0"/>
              <a:cs typeface="Segoe UI" panose="020B0502040204020203" pitchFamily="34" charset="0"/>
            </a:endParaRPr>
          </a:p>
          <a:p>
            <a:pPr marL="342900" indent="-342900">
              <a:buFont typeface="Wingdings" panose="05000000000000000000" pitchFamily="2" charset="2"/>
              <a:buChar char="Ø"/>
            </a:pPr>
            <a:r>
              <a:rPr lang="en-US" sz="2000">
                <a:latin typeface="Segoe UI" panose="020B0502040204020203" pitchFamily="34" charset="0"/>
                <a:cs typeface="Segoe UI" panose="020B0502040204020203" pitchFamily="34" charset="0"/>
              </a:rPr>
              <a:t>Contract Holders advertisements may use Contract Holder specific SEWP Logo</a:t>
            </a:r>
          </a:p>
          <a:p>
            <a:pPr marL="800100" lvl="1" indent="-342900">
              <a:buFont typeface="Wingdings" panose="05000000000000000000" pitchFamily="2" charset="2"/>
              <a:buChar char="Ø"/>
            </a:pPr>
            <a:r>
              <a:rPr lang="en-US" sz="2000">
                <a:latin typeface="Segoe UI" panose="020B0502040204020203" pitchFamily="34" charset="0"/>
                <a:cs typeface="Segoe UI" panose="020B0502040204020203" pitchFamily="34" charset="0"/>
              </a:rPr>
              <a:t>Logo must direct link to NASA SEWP VI website for program information</a:t>
            </a:r>
          </a:p>
          <a:p>
            <a:pPr marL="800100" lvl="1" indent="-342900">
              <a:buFont typeface="Wingdings" panose="05000000000000000000" pitchFamily="2" charset="2"/>
              <a:buChar char="Ø"/>
            </a:pPr>
            <a:r>
              <a:rPr lang="en-US" sz="2000">
                <a:latin typeface="Segoe UI" panose="020B0502040204020203" pitchFamily="34" charset="0"/>
                <a:cs typeface="Segoe UI" panose="020B0502040204020203" pitchFamily="34" charset="0"/>
              </a:rPr>
              <a:t>Copy of logo will be sent during onboarding and added to the CHOP</a:t>
            </a:r>
          </a:p>
          <a:p>
            <a:pPr marL="342900" indent="-342900">
              <a:buFont typeface="Arial" panose="020B0604020202020204" pitchFamily="34" charset="0"/>
              <a:buChar char="•"/>
            </a:pPr>
            <a:endParaRPr lang="en-US" sz="2000"/>
          </a:p>
          <a:p>
            <a:pPr marL="342900" indent="-342900">
              <a:buFont typeface="Wingdings" panose="05000000000000000000" pitchFamily="2" charset="2"/>
              <a:buChar char="Ø"/>
            </a:pPr>
            <a:r>
              <a:rPr lang="en-US" sz="2000"/>
              <a:t>No NASA badging / special access to Government facilities</a:t>
            </a:r>
          </a:p>
        </p:txBody>
      </p:sp>
    </p:spTree>
    <p:extLst>
      <p:ext uri="{BB962C8B-B14F-4D97-AF65-F5344CB8AC3E}">
        <p14:creationId xmlns:p14="http://schemas.microsoft.com/office/powerpoint/2010/main" val="785748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16446-84A8-1DB7-B1A0-271F5BE8C18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89AE352-A415-F2F3-53C1-9034EB1877F2}"/>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Keys to Success</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13BF0C50-393E-BEDF-829F-D9EFA0564546}"/>
              </a:ext>
            </a:extLst>
          </p:cNvPr>
          <p:cNvSpPr txBox="1"/>
          <p:nvPr/>
        </p:nvSpPr>
        <p:spPr>
          <a:xfrm>
            <a:off x="1098550" y="1997839"/>
            <a:ext cx="9994900" cy="2862322"/>
          </a:xfrm>
          <a:prstGeom prst="rect">
            <a:avLst/>
          </a:prstGeom>
          <a:noFill/>
        </p:spPr>
        <p:txBody>
          <a:bodyPr wrap="square">
            <a:spAutoFit/>
          </a:bodyPr>
          <a:lstStyle/>
          <a:p>
            <a:r>
              <a:rPr lang="en-US" sz="2000">
                <a:latin typeface="Segoe UI" panose="020B0502040204020203" pitchFamily="34" charset="0"/>
                <a:cs typeface="Segoe UI" panose="020B0502040204020203" pitchFamily="34" charset="0"/>
              </a:rPr>
              <a:t>Government customer is your primary focus</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Do not over-promise or under-perform</a:t>
            </a:r>
          </a:p>
          <a:p>
            <a:endParaRPr lang="en-US" sz="2000">
              <a:latin typeface="Segoe UI" panose="020B0502040204020203" pitchFamily="34" charset="0"/>
              <a:cs typeface="Segoe UI" panose="020B0502040204020203" pitchFamily="34" charset="0"/>
            </a:endParaRPr>
          </a:p>
          <a:p>
            <a:r>
              <a:rPr lang="en-US" sz="2000">
                <a:latin typeface="Segoe UI" panose="020B0502040204020203" pitchFamily="34" charset="0"/>
                <a:cs typeface="Segoe UI" panose="020B0502040204020203" pitchFamily="34" charset="0"/>
              </a:rPr>
              <a:t>SEWP Processes are in place for a reason</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Performance tied to following those processes</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Very Flexible</a:t>
            </a:r>
          </a:p>
          <a:p>
            <a:pPr marL="742950" lvl="1" indent="-285750">
              <a:buFont typeface="Wingdings" panose="05000000000000000000" pitchFamily="2" charset="2"/>
              <a:buChar char="Ø"/>
            </a:pPr>
            <a:r>
              <a:rPr lang="en-US" sz="2000">
                <a:latin typeface="Segoe UI" panose="020B0502040204020203" pitchFamily="34" charset="0"/>
                <a:cs typeface="Segoe UI" panose="020B0502040204020203" pitchFamily="34" charset="0"/>
              </a:rPr>
              <a:t>Very Constrained</a:t>
            </a:r>
          </a:p>
          <a:p>
            <a:endParaRPr lang="en-US" sz="2000">
              <a:latin typeface="Segoe UI" panose="020B0502040204020203" pitchFamily="34" charset="0"/>
              <a:cs typeface="Segoe UI" panose="020B0502040204020203" pitchFamily="34" charset="0"/>
            </a:endParaRPr>
          </a:p>
          <a:p>
            <a:r>
              <a:rPr lang="en-US" sz="2000">
                <a:latin typeface="Segoe UI" panose="020B0502040204020203" pitchFamily="34" charset="0"/>
                <a:cs typeface="Segoe UI" panose="020B0502040204020203" pitchFamily="34" charset="0"/>
              </a:rPr>
              <a:t>Respond to Request for Quotes and Information and Market Research (RFQ/RFI/MRR)</a:t>
            </a:r>
          </a:p>
        </p:txBody>
      </p:sp>
    </p:spTree>
    <p:extLst>
      <p:ext uri="{BB962C8B-B14F-4D97-AF65-F5344CB8AC3E}">
        <p14:creationId xmlns:p14="http://schemas.microsoft.com/office/powerpoint/2010/main" val="13488743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111191" y="172089"/>
            <a:ext cx="8876371" cy="763587"/>
          </a:xfrm>
        </p:spPr>
        <p:txBody>
          <a:bodyPr>
            <a:normAutofit fontScale="90000"/>
          </a:bodyPr>
          <a:lstStyle/>
          <a:p>
            <a:r>
              <a:rPr lang="en-US" sz="4000" b="1">
                <a:solidFill>
                  <a:schemeClr val="bg2"/>
                </a:solidFill>
                <a:latin typeface="Segoe UI" panose="020B0502040204020203" pitchFamily="34" charset="0"/>
                <a:cs typeface="Segoe UI" panose="020B0502040204020203" pitchFamily="34" charset="0"/>
              </a:rPr>
              <a:t>CHRM Team Role	</a:t>
            </a:r>
          </a:p>
        </p:txBody>
      </p:sp>
      <p:sp>
        <p:nvSpPr>
          <p:cNvPr id="3" name="Content Placeholder 2"/>
          <p:cNvSpPr>
            <a:spLocks noGrp="1"/>
          </p:cNvSpPr>
          <p:nvPr>
            <p:ph idx="4294967295"/>
          </p:nvPr>
        </p:nvSpPr>
        <p:spPr>
          <a:xfrm>
            <a:off x="1657814" y="1270774"/>
            <a:ext cx="8876371" cy="4891901"/>
          </a:xfrm>
          <a:ln>
            <a:noFill/>
          </a:ln>
        </p:spPr>
        <p:txBody>
          <a:bodyPr>
            <a:noAutofit/>
          </a:bodyPr>
          <a:lstStyle/>
          <a:p>
            <a:pPr>
              <a:buClr>
                <a:schemeClr val="tx1"/>
              </a:buClr>
              <a:buFont typeface="Wingdings" panose="05000000000000000000" pitchFamily="2" charset="2"/>
              <a:buChar char="Ø"/>
            </a:pPr>
            <a:r>
              <a:rPr lang="en-US" sz="2400">
                <a:solidFill>
                  <a:schemeClr val="tx1"/>
                </a:solidFill>
                <a:latin typeface="Segoe UI" panose="020B0502040204020203" pitchFamily="34" charset="0"/>
                <a:cs typeface="Segoe UI" panose="020B0502040204020203" pitchFamily="34" charset="0"/>
              </a:rPr>
              <a:t>Point of Contact for all CHs at SEWP PMO</a:t>
            </a:r>
          </a:p>
          <a:p>
            <a:pPr marL="139700" indent="0">
              <a:buClr>
                <a:schemeClr val="tx1"/>
              </a:buClr>
              <a:buNone/>
            </a:pPr>
            <a:endParaRPr lang="en-US" sz="2400">
              <a:solidFill>
                <a:schemeClr val="tx1"/>
              </a:solidFill>
              <a:latin typeface="Segoe UI" panose="020B0502040204020203" pitchFamily="34" charset="0"/>
              <a:cs typeface="Segoe UI" panose="020B0502040204020203" pitchFamily="34" charset="0"/>
            </a:endParaRPr>
          </a:p>
          <a:p>
            <a:pPr>
              <a:buClr>
                <a:schemeClr val="tx1"/>
              </a:buClr>
              <a:buFont typeface="Wingdings" panose="05000000000000000000" pitchFamily="2" charset="2"/>
              <a:buChar char="Ø"/>
            </a:pPr>
            <a:r>
              <a:rPr lang="en-US" sz="2400">
                <a:solidFill>
                  <a:schemeClr val="tx1"/>
                </a:solidFill>
                <a:latin typeface="Segoe UI" panose="020B0502040204020203" pitchFamily="34" charset="0"/>
                <a:cs typeface="Segoe UI" panose="020B0502040204020203" pitchFamily="34" charset="0"/>
              </a:rPr>
              <a:t>Communicate with CHs any changes to SEWP Policy </a:t>
            </a:r>
          </a:p>
          <a:p>
            <a:pPr marL="139700" indent="0">
              <a:buClr>
                <a:schemeClr val="tx1"/>
              </a:buClr>
              <a:buNone/>
            </a:pPr>
            <a:endParaRPr lang="en-US" sz="2400">
              <a:solidFill>
                <a:schemeClr val="tx1"/>
              </a:solidFill>
              <a:latin typeface="Segoe UI" panose="020B0502040204020203" pitchFamily="34" charset="0"/>
              <a:cs typeface="Segoe UI" panose="020B0502040204020203" pitchFamily="34" charset="0"/>
            </a:endParaRPr>
          </a:p>
          <a:p>
            <a:pPr>
              <a:buClr>
                <a:schemeClr val="tx1"/>
              </a:buClr>
              <a:buFont typeface="Wingdings" panose="05000000000000000000" pitchFamily="2" charset="2"/>
              <a:buChar char="Ø"/>
            </a:pPr>
            <a:r>
              <a:rPr lang="en-US" sz="2400">
                <a:solidFill>
                  <a:schemeClr val="tx1"/>
                </a:solidFill>
                <a:latin typeface="Segoe UI" panose="020B0502040204020203" pitchFamily="34" charset="0"/>
                <a:cs typeface="Segoe UI" panose="020B0502040204020203" pitchFamily="34" charset="0"/>
              </a:rPr>
              <a:t>Respond to CH inquiries </a:t>
            </a:r>
          </a:p>
          <a:p>
            <a:pPr marL="139700" indent="0">
              <a:buClr>
                <a:schemeClr val="tx1"/>
              </a:buClr>
              <a:buNone/>
            </a:pPr>
            <a:endParaRPr lang="en-US" sz="2400">
              <a:solidFill>
                <a:schemeClr val="tx1"/>
              </a:solidFill>
              <a:latin typeface="Segoe UI" panose="020B0502040204020203" pitchFamily="34" charset="0"/>
              <a:cs typeface="Segoe UI" panose="020B0502040204020203" pitchFamily="34" charset="0"/>
            </a:endParaRPr>
          </a:p>
          <a:p>
            <a:pPr>
              <a:buClr>
                <a:schemeClr val="tx1"/>
              </a:buClr>
              <a:buFont typeface="Wingdings" panose="05000000000000000000" pitchFamily="2" charset="2"/>
              <a:buChar char="Ø"/>
            </a:pPr>
            <a:r>
              <a:rPr lang="en-US" sz="2400">
                <a:solidFill>
                  <a:schemeClr val="tx1"/>
                </a:solidFill>
                <a:latin typeface="Segoe UI" panose="020B0502040204020203" pitchFamily="34" charset="0"/>
                <a:cs typeface="Segoe UI" panose="020B0502040204020203" pitchFamily="34" charset="0"/>
              </a:rPr>
              <a:t>Assist with resolution of customer/CH issues</a:t>
            </a:r>
          </a:p>
          <a:p>
            <a:pPr lvl="1">
              <a:buClr>
                <a:schemeClr val="tx1"/>
              </a:buClr>
              <a:buFont typeface="Wingdings" panose="05000000000000000000" pitchFamily="2" charset="2"/>
              <a:buChar char="Ø"/>
            </a:pPr>
            <a:r>
              <a:rPr lang="en-US" sz="2400">
                <a:solidFill>
                  <a:schemeClr val="tx1"/>
                </a:solidFill>
                <a:latin typeface="Segoe UI" panose="020B0502040204020203" pitchFamily="34" charset="0"/>
                <a:cs typeface="Segoe UI" panose="020B0502040204020203" pitchFamily="34" charset="0"/>
              </a:rPr>
              <a:t>Request for delivery status</a:t>
            </a:r>
          </a:p>
          <a:p>
            <a:pPr lvl="1">
              <a:buClr>
                <a:schemeClr val="tx1"/>
              </a:buClr>
              <a:buFont typeface="Wingdings" panose="05000000000000000000" pitchFamily="2" charset="2"/>
              <a:buChar char="Ø"/>
            </a:pPr>
            <a:r>
              <a:rPr lang="en-US" sz="2400">
                <a:solidFill>
                  <a:schemeClr val="tx1"/>
                </a:solidFill>
                <a:latin typeface="Segoe UI" panose="020B0502040204020203" pitchFamily="34" charset="0"/>
                <a:cs typeface="Segoe UI" panose="020B0502040204020203" pitchFamily="34" charset="0"/>
              </a:rPr>
              <a:t>Quoting issues </a:t>
            </a:r>
          </a:p>
          <a:p>
            <a:pPr marL="596900" lvl="1" indent="0">
              <a:buClr>
                <a:schemeClr val="tx1"/>
              </a:buClr>
              <a:buNone/>
            </a:pPr>
            <a:endParaRPr lang="en-US" sz="2400">
              <a:solidFill>
                <a:schemeClr val="tx1"/>
              </a:solidFill>
              <a:latin typeface="Segoe UI" panose="020B0502040204020203" pitchFamily="34" charset="0"/>
              <a:cs typeface="Segoe UI" panose="020B0502040204020203" pitchFamily="34" charset="0"/>
            </a:endParaRPr>
          </a:p>
          <a:p>
            <a:pPr>
              <a:buClr>
                <a:schemeClr val="tx1"/>
              </a:buClr>
              <a:buFont typeface="Wingdings" panose="05000000000000000000" pitchFamily="2" charset="2"/>
              <a:buChar char="Ø"/>
            </a:pPr>
            <a:r>
              <a:rPr lang="en-US" sz="2400">
                <a:solidFill>
                  <a:schemeClr val="tx1"/>
                </a:solidFill>
                <a:latin typeface="Segoe UI" panose="020B0502040204020203" pitchFamily="34" charset="0"/>
                <a:cs typeface="Segoe UI" panose="020B0502040204020203" pitchFamily="34" charset="0"/>
              </a:rPr>
              <a:t>Train Contract Holder SEWP staff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144438" y="250781"/>
            <a:ext cx="8877300" cy="622300"/>
          </a:xfrm>
        </p:spPr>
        <p:txBody>
          <a:bodyPr>
            <a:noAutofit/>
          </a:bodyPr>
          <a:lstStyle/>
          <a:p>
            <a:r>
              <a:rPr lang="en-US" sz="3600" b="1">
                <a:solidFill>
                  <a:schemeClr val="bg2"/>
                </a:solidFill>
                <a:latin typeface="Segoe UI" panose="020B0502040204020203" pitchFamily="34" charset="0"/>
                <a:cs typeface="Segoe UI" panose="020B0502040204020203" pitchFamily="34" charset="0"/>
              </a:rPr>
              <a:t>Program Manager Role</a:t>
            </a:r>
          </a:p>
        </p:txBody>
      </p:sp>
      <p:sp>
        <p:nvSpPr>
          <p:cNvPr id="3" name="Content Placeholder 2"/>
          <p:cNvSpPr>
            <a:spLocks noGrp="1"/>
          </p:cNvSpPr>
          <p:nvPr>
            <p:ph idx="4294967295"/>
          </p:nvPr>
        </p:nvSpPr>
        <p:spPr>
          <a:xfrm>
            <a:off x="71438" y="1298866"/>
            <a:ext cx="12049125" cy="4260269"/>
          </a:xfrm>
          <a:ln>
            <a:noFill/>
          </a:ln>
        </p:spPr>
        <p:txBody>
          <a:bodyPr>
            <a:normAutofit lnSpcReduction="10000"/>
          </a:bodyPr>
          <a:lstStyle/>
          <a:p>
            <a:pPr>
              <a:buClr>
                <a:schemeClr val="tx1"/>
              </a:buClr>
              <a:buFont typeface="Wingdings" panose="05000000000000000000" pitchFamily="2" charset="2"/>
              <a:buChar char="Ø"/>
            </a:pPr>
            <a:r>
              <a:rPr lang="en-US" sz="2400">
                <a:solidFill>
                  <a:schemeClr val="tx1"/>
                </a:solidFill>
                <a:latin typeface="Segoe UI" panose="020B0502040204020203" pitchFamily="34" charset="0"/>
                <a:cs typeface="Segoe UI" panose="020B0502040204020203" pitchFamily="34" charset="0"/>
              </a:rPr>
              <a:t>Manage Contract Holders day-to-day SEWP operations</a:t>
            </a:r>
          </a:p>
          <a:p>
            <a:pPr>
              <a:buClr>
                <a:schemeClr val="tx1"/>
              </a:buClr>
              <a:buFont typeface="Wingdings" panose="05000000000000000000" pitchFamily="2" charset="2"/>
              <a:buChar char="Ø"/>
            </a:pPr>
            <a:endParaRPr lang="en-US" sz="2400">
              <a:solidFill>
                <a:schemeClr val="tx1"/>
              </a:solidFill>
              <a:latin typeface="Segoe UI" panose="020B0502040204020203" pitchFamily="34" charset="0"/>
              <a:cs typeface="Segoe UI" panose="020B0502040204020203" pitchFamily="34" charset="0"/>
            </a:endParaRPr>
          </a:p>
          <a:p>
            <a:pPr>
              <a:buClr>
                <a:schemeClr val="tx1"/>
              </a:buClr>
              <a:buFont typeface="Wingdings" panose="05000000000000000000" pitchFamily="2" charset="2"/>
              <a:buChar char="Ø"/>
            </a:pPr>
            <a:r>
              <a:rPr lang="en-US" sz="2400">
                <a:solidFill>
                  <a:schemeClr val="tx1"/>
                </a:solidFill>
                <a:latin typeface="Segoe UI" panose="020B0502040204020203" pitchFamily="34" charset="0"/>
                <a:cs typeface="Segoe UI" panose="020B0502040204020203" pitchFamily="34" charset="0"/>
              </a:rPr>
              <a:t>Responsible for ensuring that Contract holder follows SEWP Policies and procedures</a:t>
            </a:r>
          </a:p>
          <a:p>
            <a:pPr>
              <a:buClr>
                <a:schemeClr val="tx1"/>
              </a:buClr>
              <a:buFont typeface="Wingdings" panose="05000000000000000000" pitchFamily="2" charset="2"/>
              <a:buChar char="Ø"/>
            </a:pPr>
            <a:endParaRPr lang="en-US" sz="2400">
              <a:solidFill>
                <a:schemeClr val="tx1"/>
              </a:solidFill>
              <a:latin typeface="Segoe UI" panose="020B0502040204020203" pitchFamily="34" charset="0"/>
              <a:cs typeface="Segoe UI" panose="020B0502040204020203" pitchFamily="34" charset="0"/>
            </a:endParaRPr>
          </a:p>
          <a:p>
            <a:pPr>
              <a:buClr>
                <a:schemeClr val="tx1"/>
              </a:buClr>
              <a:buFont typeface="Wingdings" panose="05000000000000000000" pitchFamily="2" charset="2"/>
              <a:buChar char="Ø"/>
            </a:pPr>
            <a:r>
              <a:rPr lang="en-US" sz="2400">
                <a:solidFill>
                  <a:schemeClr val="tx1"/>
                </a:solidFill>
                <a:latin typeface="Segoe UI" panose="020B0502040204020203" pitchFamily="34" charset="0"/>
                <a:cs typeface="Segoe UI" panose="020B0502040204020203" pitchFamily="34" charset="0"/>
              </a:rPr>
              <a:t>Resolving customer issues</a:t>
            </a:r>
          </a:p>
          <a:p>
            <a:pPr>
              <a:buClr>
                <a:schemeClr val="tx1"/>
              </a:buClr>
              <a:buFont typeface="Wingdings" panose="05000000000000000000" pitchFamily="2" charset="2"/>
              <a:buChar char="Ø"/>
            </a:pPr>
            <a:endParaRPr lang="en-US" sz="2400">
              <a:solidFill>
                <a:schemeClr val="tx1"/>
              </a:solidFill>
              <a:latin typeface="Segoe UI" panose="020B0502040204020203" pitchFamily="34" charset="0"/>
              <a:cs typeface="Segoe UI" panose="020B0502040204020203" pitchFamily="34" charset="0"/>
            </a:endParaRPr>
          </a:p>
          <a:p>
            <a:pPr>
              <a:buClr>
                <a:schemeClr val="tx1"/>
              </a:buClr>
              <a:buFont typeface="Wingdings" panose="05000000000000000000" pitchFamily="2" charset="2"/>
              <a:buChar char="Ø"/>
            </a:pPr>
            <a:r>
              <a:rPr lang="en-US" sz="2400">
                <a:solidFill>
                  <a:schemeClr val="tx1"/>
                </a:solidFill>
                <a:latin typeface="Segoe UI" panose="020B0502040204020203" pitchFamily="34" charset="0"/>
                <a:cs typeface="Segoe UI" panose="020B0502040204020203" pitchFamily="34" charset="0"/>
              </a:rPr>
              <a:t>Must be solely dedicated to one Contract Holder</a:t>
            </a:r>
          </a:p>
          <a:p>
            <a:pPr>
              <a:buClr>
                <a:schemeClr val="tx1"/>
              </a:buClr>
              <a:buFont typeface="Wingdings" panose="05000000000000000000" pitchFamily="2" charset="2"/>
              <a:buChar char="Ø"/>
            </a:pPr>
            <a:endParaRPr lang="en-US" sz="2400">
              <a:solidFill>
                <a:schemeClr val="tx1"/>
              </a:solidFill>
              <a:latin typeface="Segoe UI" panose="020B0502040204020203" pitchFamily="34" charset="0"/>
              <a:cs typeface="Segoe UI" panose="020B0502040204020203" pitchFamily="34" charset="0"/>
            </a:endParaRPr>
          </a:p>
          <a:p>
            <a:pPr>
              <a:buClr>
                <a:schemeClr val="tx1"/>
              </a:buClr>
              <a:buFont typeface="Wingdings" panose="05000000000000000000" pitchFamily="2" charset="2"/>
              <a:buChar char="Ø"/>
            </a:pPr>
            <a:r>
              <a:rPr lang="en-US" sz="2400">
                <a:solidFill>
                  <a:schemeClr val="tx1"/>
                </a:solidFill>
                <a:latin typeface="Segoe UI" panose="020B0502040204020203" pitchFamily="34" charset="0"/>
                <a:cs typeface="Segoe UI" panose="020B0502040204020203" pitchFamily="34" charset="0"/>
              </a:rPr>
              <a:t>Contract Holder Must Identify a Program Manager (PM) &amp; Deputy Program Manager (DPM)</a:t>
            </a:r>
          </a:p>
          <a:p>
            <a:pPr>
              <a:buClr>
                <a:schemeClr val="tx1"/>
              </a:buClr>
              <a:buFont typeface="Wingdings" panose="05000000000000000000" pitchFamily="2" charset="2"/>
              <a:buChar char="Ø"/>
            </a:pPr>
            <a:endParaRPr lang="en-US" sz="2400">
              <a:solidFill>
                <a:schemeClr val="tx1"/>
              </a:solidFill>
              <a:latin typeface="Segoe UI" panose="020B0502040204020203" pitchFamily="34" charset="0"/>
              <a:cs typeface="Segoe UI" panose="020B0502040204020203" pitchFamily="34" charset="0"/>
            </a:endParaRPr>
          </a:p>
          <a:p>
            <a:pPr>
              <a:buClr>
                <a:schemeClr val="tx1"/>
              </a:buClr>
              <a:buFont typeface="Wingdings" panose="05000000000000000000" pitchFamily="2" charset="2"/>
              <a:buChar char="Ø"/>
            </a:pPr>
            <a:r>
              <a:rPr lang="en-US" sz="2400">
                <a:solidFill>
                  <a:schemeClr val="tx1"/>
                </a:solidFill>
                <a:latin typeface="Segoe UI" panose="020B0502040204020203" pitchFamily="34" charset="0"/>
                <a:cs typeface="Segoe UI" panose="020B0502040204020203" pitchFamily="34" charset="0"/>
              </a:rPr>
              <a:t>PM and DPM are the communication link for all PMO inquiries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07D905-AAA4-0EAA-8DA6-036EA8AAFB52}"/>
              </a:ext>
            </a:extLst>
          </p:cNvPr>
          <p:cNvSpPr txBox="1">
            <a:spLocks/>
          </p:cNvSpPr>
          <p:nvPr/>
        </p:nvSpPr>
        <p:spPr>
          <a:xfrm>
            <a:off x="1754187" y="1918397"/>
            <a:ext cx="8870950" cy="3021206"/>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buFont typeface="Inter"/>
              <a:buNone/>
            </a:pPr>
            <a:r>
              <a:rPr lang="en-US" sz="2000" b="1" kern="0">
                <a:solidFill>
                  <a:srgbClr val="FF0000"/>
                </a:solidFill>
                <a:latin typeface="Segoe UI" panose="020B0502040204020203" pitchFamily="34" charset="0"/>
                <a:cs typeface="Segoe UI" panose="020B0502040204020203" pitchFamily="34" charset="0"/>
              </a:rPr>
              <a:t>C</a:t>
            </a:r>
            <a:r>
              <a:rPr lang="en-US" sz="2000" kern="0">
                <a:solidFill>
                  <a:schemeClr val="tx1"/>
                </a:solidFill>
                <a:latin typeface="Segoe UI" panose="020B0502040204020203" pitchFamily="34" charset="0"/>
                <a:cs typeface="Segoe UI" panose="020B0502040204020203" pitchFamily="34" charset="0"/>
              </a:rPr>
              <a:t>ontract </a:t>
            </a:r>
            <a:r>
              <a:rPr lang="en-US" sz="2000" b="1" kern="0">
                <a:solidFill>
                  <a:srgbClr val="FF0000"/>
                </a:solidFill>
                <a:latin typeface="Segoe UI" panose="020B0502040204020203" pitchFamily="34" charset="0"/>
                <a:cs typeface="Segoe UI" panose="020B0502040204020203" pitchFamily="34" charset="0"/>
              </a:rPr>
              <a:t>H</a:t>
            </a:r>
            <a:r>
              <a:rPr lang="en-US" sz="2000" kern="0">
                <a:solidFill>
                  <a:schemeClr val="tx1"/>
                </a:solidFill>
                <a:latin typeface="Segoe UI" panose="020B0502040204020203" pitchFamily="34" charset="0"/>
                <a:cs typeface="Segoe UI" panose="020B0502040204020203" pitchFamily="34" charset="0"/>
              </a:rPr>
              <a:t>older </a:t>
            </a:r>
            <a:r>
              <a:rPr lang="en-US" sz="2000" b="1" kern="0">
                <a:solidFill>
                  <a:srgbClr val="FF0000"/>
                </a:solidFill>
                <a:latin typeface="Segoe UI" panose="020B0502040204020203" pitchFamily="34" charset="0"/>
                <a:cs typeface="Segoe UI" panose="020B0502040204020203" pitchFamily="34" charset="0"/>
              </a:rPr>
              <a:t>U</a:t>
            </a:r>
            <a:r>
              <a:rPr lang="en-US" sz="2000" kern="0">
                <a:solidFill>
                  <a:schemeClr val="tx1"/>
                </a:solidFill>
                <a:latin typeface="Segoe UI" panose="020B0502040204020203" pitchFamily="34" charset="0"/>
                <a:cs typeface="Segoe UI" panose="020B0502040204020203" pitchFamily="34" charset="0"/>
              </a:rPr>
              <a:t>ser</a:t>
            </a:r>
            <a:r>
              <a:rPr lang="en-US" sz="2000" b="1" kern="0">
                <a:solidFill>
                  <a:schemeClr val="tx1"/>
                </a:solidFill>
                <a:latin typeface="Segoe UI" panose="020B0502040204020203" pitchFamily="34" charset="0"/>
                <a:cs typeface="Segoe UI" panose="020B0502040204020203" pitchFamily="34" charset="0"/>
              </a:rPr>
              <a:t> </a:t>
            </a:r>
            <a:r>
              <a:rPr lang="en-US" sz="2000" b="1" kern="0">
                <a:solidFill>
                  <a:srgbClr val="FF0000"/>
                </a:solidFill>
                <a:latin typeface="Segoe UI" panose="020B0502040204020203" pitchFamily="34" charset="0"/>
                <a:cs typeface="Segoe UI" panose="020B0502040204020203" pitchFamily="34" charset="0"/>
              </a:rPr>
              <a:t>M</a:t>
            </a:r>
            <a:r>
              <a:rPr lang="en-US" sz="2000" kern="0">
                <a:solidFill>
                  <a:schemeClr val="tx1"/>
                </a:solidFill>
                <a:latin typeface="Segoe UI" panose="020B0502040204020203" pitchFamily="34" charset="0"/>
                <a:cs typeface="Segoe UI" panose="020B0502040204020203" pitchFamily="34" charset="0"/>
              </a:rPr>
              <a:t>anual</a:t>
            </a:r>
            <a:r>
              <a:rPr lang="en-US" sz="2000" b="1" kern="0">
                <a:solidFill>
                  <a:schemeClr val="tx1"/>
                </a:solidFill>
                <a:latin typeface="Segoe UI" panose="020B0502040204020203" pitchFamily="34" charset="0"/>
                <a:cs typeface="Segoe UI" panose="020B0502040204020203" pitchFamily="34" charset="0"/>
              </a:rPr>
              <a:t> </a:t>
            </a:r>
            <a:r>
              <a:rPr lang="en-US" sz="2000" kern="0">
                <a:solidFill>
                  <a:schemeClr val="tx1"/>
                </a:solidFill>
                <a:latin typeface="Segoe UI" panose="020B0502040204020203" pitchFamily="34" charset="0"/>
                <a:cs typeface="Segoe UI" panose="020B0502040204020203" pitchFamily="34" charset="0"/>
              </a:rPr>
              <a:t>(CHUM)</a:t>
            </a:r>
          </a:p>
          <a:p>
            <a:endParaRPr lang="en-US" sz="2000" kern="0">
              <a:solidFill>
                <a:schemeClr val="tx1"/>
              </a:solidFill>
              <a:latin typeface="Segoe UI" panose="020B0502040204020203" pitchFamily="34" charset="0"/>
              <a:cs typeface="Segoe UI" panose="020B0502040204020203" pitchFamily="34" charset="0"/>
            </a:endParaRPr>
          </a:p>
          <a:p>
            <a:pPr>
              <a:buClr>
                <a:schemeClr val="tx1"/>
              </a:buClr>
              <a:buFont typeface="Wingdings" panose="05000000000000000000" pitchFamily="2" charset="2"/>
              <a:buChar char="Ø"/>
            </a:pPr>
            <a:r>
              <a:rPr lang="en-US" sz="2000" kern="0">
                <a:solidFill>
                  <a:schemeClr val="tx1"/>
                </a:solidFill>
                <a:latin typeface="Segoe UI" panose="020B0502040204020203" pitchFamily="34" charset="0"/>
                <a:cs typeface="Segoe UI" panose="020B0502040204020203" pitchFamily="34" charset="0"/>
              </a:rPr>
              <a:t>SEWP Guidebook on Day-to-day operations </a:t>
            </a:r>
          </a:p>
          <a:p>
            <a:pPr>
              <a:buClr>
                <a:schemeClr val="tx1"/>
              </a:buClr>
              <a:buFont typeface="Wingdings" panose="05000000000000000000" pitchFamily="2" charset="2"/>
              <a:buChar char="Ø"/>
            </a:pPr>
            <a:endParaRPr lang="en-US" sz="2000" kern="0">
              <a:solidFill>
                <a:schemeClr val="tx1"/>
              </a:solidFill>
              <a:latin typeface="Segoe UI" panose="020B0502040204020203" pitchFamily="34" charset="0"/>
              <a:cs typeface="Segoe UI" panose="020B0502040204020203" pitchFamily="34" charset="0"/>
            </a:endParaRPr>
          </a:p>
          <a:p>
            <a:pPr>
              <a:buClr>
                <a:schemeClr val="tx1"/>
              </a:buClr>
              <a:buFont typeface="Wingdings" panose="05000000000000000000" pitchFamily="2" charset="2"/>
              <a:buChar char="Ø"/>
            </a:pPr>
            <a:r>
              <a:rPr lang="en-US" sz="2000" kern="0">
                <a:solidFill>
                  <a:schemeClr val="tx1"/>
                </a:solidFill>
                <a:latin typeface="Segoe UI" panose="020B0502040204020203" pitchFamily="34" charset="0"/>
                <a:cs typeface="Segoe UI" panose="020B0502040204020203" pitchFamily="34" charset="0"/>
              </a:rPr>
              <a:t>General SEWP Rules &amp; Guidelines </a:t>
            </a:r>
          </a:p>
          <a:p>
            <a:pPr>
              <a:buClr>
                <a:schemeClr val="tx1"/>
              </a:buClr>
              <a:buFont typeface="Wingdings" panose="05000000000000000000" pitchFamily="2" charset="2"/>
              <a:buChar char="Ø"/>
            </a:pPr>
            <a:endParaRPr lang="en-US" sz="2000" kern="0">
              <a:solidFill>
                <a:schemeClr val="tx1"/>
              </a:solidFill>
              <a:latin typeface="Segoe UI" panose="020B0502040204020203" pitchFamily="34" charset="0"/>
              <a:cs typeface="Segoe UI" panose="020B0502040204020203" pitchFamily="34" charset="0"/>
            </a:endParaRPr>
          </a:p>
          <a:p>
            <a:pPr>
              <a:buClr>
                <a:schemeClr val="tx1"/>
              </a:buClr>
              <a:buFont typeface="Wingdings" panose="05000000000000000000" pitchFamily="2" charset="2"/>
              <a:buChar char="Ø"/>
            </a:pPr>
            <a:r>
              <a:rPr lang="en-US" sz="2000" kern="0">
                <a:solidFill>
                  <a:schemeClr val="tx1"/>
                </a:solidFill>
                <a:latin typeface="Segoe UI" panose="020B0502040204020203" pitchFamily="34" charset="0"/>
                <a:cs typeface="Segoe UI" panose="020B0502040204020203" pitchFamily="34" charset="0"/>
              </a:rPr>
              <a:t>Contract Information </a:t>
            </a:r>
          </a:p>
          <a:p>
            <a:pPr>
              <a:buClr>
                <a:schemeClr val="tx1"/>
              </a:buClr>
              <a:buFont typeface="Wingdings" panose="05000000000000000000" pitchFamily="2" charset="2"/>
              <a:buChar char="Ø"/>
            </a:pPr>
            <a:endParaRPr lang="en-US" sz="2000" kern="0">
              <a:solidFill>
                <a:schemeClr val="tx1"/>
              </a:solidFill>
              <a:latin typeface="Segoe UI" panose="020B0502040204020203" pitchFamily="34" charset="0"/>
              <a:cs typeface="Segoe UI" panose="020B0502040204020203" pitchFamily="34" charset="0"/>
            </a:endParaRPr>
          </a:p>
          <a:p>
            <a:pPr>
              <a:buClr>
                <a:schemeClr val="tx1"/>
              </a:buClr>
              <a:buFont typeface="Wingdings" panose="05000000000000000000" pitchFamily="2" charset="2"/>
              <a:buChar char="Ø"/>
            </a:pPr>
            <a:r>
              <a:rPr lang="en-US" sz="2000" kern="0">
                <a:solidFill>
                  <a:schemeClr val="tx1"/>
                </a:solidFill>
                <a:latin typeface="Segoe UI" panose="020B0502040204020203" pitchFamily="34" charset="0"/>
                <a:cs typeface="Segoe UI" panose="020B0502040204020203" pitchFamily="34" charset="0"/>
              </a:rPr>
              <a:t>Financial Information </a:t>
            </a:r>
          </a:p>
        </p:txBody>
      </p:sp>
      <p:sp>
        <p:nvSpPr>
          <p:cNvPr id="7" name="TextBox 6">
            <a:extLst>
              <a:ext uri="{FF2B5EF4-FFF2-40B4-BE49-F238E27FC236}">
                <a16:creationId xmlns:a16="http://schemas.microsoft.com/office/drawing/2014/main" id="{B85EA7BC-30D6-C945-8C81-D4DC17F8ACF2}"/>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What is the CHUM?</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1260987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8433A-59C4-5A11-69BB-A0E7C913566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0190C8E-C729-6B57-B917-932A41D53FC6}"/>
              </a:ext>
            </a:extLst>
          </p:cNvPr>
          <p:cNvSpPr txBox="1"/>
          <p:nvPr/>
        </p:nvSpPr>
        <p:spPr>
          <a:xfrm>
            <a:off x="5091742" y="311353"/>
            <a:ext cx="6094562" cy="646331"/>
          </a:xfrm>
          <a:prstGeom prst="rect">
            <a:avLst/>
          </a:prstGeom>
          <a:noFill/>
        </p:spPr>
        <p:txBody>
          <a:bodyPr wrap="square">
            <a:spAutoFit/>
          </a:bodyPr>
          <a:lstStyle/>
          <a:p>
            <a:pPr algn="ctr"/>
            <a:r>
              <a:rPr lang="en-US" altLang="en-US" sz="3600" b="1" kern="0">
                <a:solidFill>
                  <a:schemeClr val="bg2"/>
                </a:solidFill>
                <a:latin typeface="Segoe UI" panose="020B0502040204020203" pitchFamily="34" charset="0"/>
                <a:cs typeface="Segoe UI" panose="020B0502040204020203" pitchFamily="34" charset="0"/>
                <a:sym typeface="Aboreto"/>
              </a:rPr>
              <a:t>NASA SEWP Godfathers</a:t>
            </a:r>
            <a:endParaRPr lang="en-US" sz="3600">
              <a:solidFill>
                <a:schemeClr val="bg2"/>
              </a:solidFill>
            </a:endParaRPr>
          </a:p>
        </p:txBody>
      </p:sp>
      <p:grpSp>
        <p:nvGrpSpPr>
          <p:cNvPr id="2" name="Group 1">
            <a:extLst>
              <a:ext uri="{FF2B5EF4-FFF2-40B4-BE49-F238E27FC236}">
                <a16:creationId xmlns:a16="http://schemas.microsoft.com/office/drawing/2014/main" id="{4CBBF2FA-3F74-9558-8EC5-DF43F875368D}"/>
              </a:ext>
            </a:extLst>
          </p:cNvPr>
          <p:cNvGrpSpPr/>
          <p:nvPr/>
        </p:nvGrpSpPr>
        <p:grpSpPr>
          <a:xfrm>
            <a:off x="1252194" y="1500953"/>
            <a:ext cx="9687612" cy="4221842"/>
            <a:chOff x="1181671" y="1517515"/>
            <a:chExt cx="9687612" cy="4221842"/>
          </a:xfrm>
        </p:grpSpPr>
        <p:pic>
          <p:nvPicPr>
            <p:cNvPr id="6" name="Picture 2" descr="3 Godfathers ">
              <a:extLst>
                <a:ext uri="{FF2B5EF4-FFF2-40B4-BE49-F238E27FC236}">
                  <a16:creationId xmlns:a16="http://schemas.microsoft.com/office/drawing/2014/main" id="{0B20BC6B-940E-49F2-5B95-6F3D0DA7B53E}"/>
                </a:ext>
              </a:extLst>
            </p:cNvPr>
            <p:cNvPicPr>
              <a:picLocks noChangeAspect="1" noChangeArrowheads="1"/>
            </p:cNvPicPr>
            <p:nvPr/>
          </p:nvPicPr>
          <p:blipFill rotWithShape="1">
            <a:blip r:embed="rId2">
              <a:alphaModFix amt="35000"/>
              <a:extLst>
                <a:ext uri="{28A0092B-C50C-407E-A947-70E740481C1C}">
                  <a14:useLocalDpi xmlns:a14="http://schemas.microsoft.com/office/drawing/2010/main" val="0"/>
                </a:ext>
              </a:extLst>
            </a:blip>
            <a:srcRect l="87" t="18419" r="-87" b="51825"/>
            <a:stretch/>
          </p:blipFill>
          <p:spPr bwMode="auto">
            <a:xfrm>
              <a:off x="1181671" y="1517515"/>
              <a:ext cx="9687612" cy="422184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3 Godfathers streaming: where to watch movie online?">
              <a:extLst>
                <a:ext uri="{FF2B5EF4-FFF2-40B4-BE49-F238E27FC236}">
                  <a16:creationId xmlns:a16="http://schemas.microsoft.com/office/drawing/2014/main" id="{650CBA87-4BF7-6059-9152-B1D3B3BD48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539" y="1579287"/>
              <a:ext cx="2873868" cy="409829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0952193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660525" y="1312863"/>
            <a:ext cx="8870950" cy="4232275"/>
          </a:xfrm>
          <a:ln>
            <a:noFill/>
          </a:ln>
        </p:spPr>
        <p:txBody>
          <a:bodyPr>
            <a:normAutofit/>
          </a:bodyPr>
          <a:lstStyle/>
          <a:p>
            <a:pPr marL="139700" indent="0">
              <a:buNone/>
            </a:pPr>
            <a:r>
              <a:rPr lang="en-US" sz="2000" b="1">
                <a:solidFill>
                  <a:srgbClr val="FF0000"/>
                </a:solidFill>
                <a:latin typeface="Segoe UI" panose="020B0502040204020203" pitchFamily="34" charset="0"/>
                <a:cs typeface="Segoe UI" panose="020B0502040204020203" pitchFamily="34" charset="0"/>
              </a:rPr>
              <a:t>C</a:t>
            </a:r>
            <a:r>
              <a:rPr lang="en-US" sz="2000">
                <a:solidFill>
                  <a:schemeClr val="accent1">
                    <a:lumMod val="75000"/>
                  </a:schemeClr>
                </a:solidFill>
                <a:latin typeface="Segoe UI" panose="020B0502040204020203" pitchFamily="34" charset="0"/>
                <a:cs typeface="Segoe UI" panose="020B0502040204020203" pitchFamily="34" charset="0"/>
              </a:rPr>
              <a:t>ontract </a:t>
            </a:r>
            <a:r>
              <a:rPr lang="en-US" sz="2000" b="1">
                <a:solidFill>
                  <a:srgbClr val="FF0000"/>
                </a:solidFill>
                <a:latin typeface="Segoe UI" panose="020B0502040204020203" pitchFamily="34" charset="0"/>
                <a:cs typeface="Segoe UI" panose="020B0502040204020203" pitchFamily="34" charset="0"/>
              </a:rPr>
              <a:t>H</a:t>
            </a:r>
            <a:r>
              <a:rPr lang="en-US" sz="2000">
                <a:solidFill>
                  <a:schemeClr val="accent1">
                    <a:lumMod val="75000"/>
                  </a:schemeClr>
                </a:solidFill>
                <a:latin typeface="Segoe UI" panose="020B0502040204020203" pitchFamily="34" charset="0"/>
                <a:cs typeface="Segoe UI" panose="020B0502040204020203" pitchFamily="34" charset="0"/>
              </a:rPr>
              <a:t>older </a:t>
            </a:r>
            <a:r>
              <a:rPr lang="en-US" sz="2000" b="1">
                <a:solidFill>
                  <a:srgbClr val="FF0000"/>
                </a:solidFill>
                <a:latin typeface="Segoe UI" panose="020B0502040204020203" pitchFamily="34" charset="0"/>
                <a:cs typeface="Segoe UI" panose="020B0502040204020203" pitchFamily="34" charset="0"/>
              </a:rPr>
              <a:t>O</a:t>
            </a:r>
            <a:r>
              <a:rPr lang="en-US" sz="2000">
                <a:solidFill>
                  <a:schemeClr val="accent1">
                    <a:lumMod val="75000"/>
                  </a:schemeClr>
                </a:solidFill>
                <a:latin typeface="Segoe UI" panose="020B0502040204020203" pitchFamily="34" charset="0"/>
                <a:cs typeface="Segoe UI" panose="020B0502040204020203" pitchFamily="34" charset="0"/>
              </a:rPr>
              <a:t>nly </a:t>
            </a:r>
            <a:r>
              <a:rPr lang="en-US" sz="2000" b="1">
                <a:solidFill>
                  <a:srgbClr val="FF0000"/>
                </a:solidFill>
                <a:latin typeface="Segoe UI" panose="020B0502040204020203" pitchFamily="34" charset="0"/>
                <a:cs typeface="Segoe UI" panose="020B0502040204020203" pitchFamily="34" charset="0"/>
              </a:rPr>
              <a:t>P</a:t>
            </a:r>
            <a:r>
              <a:rPr lang="en-US" sz="2000">
                <a:solidFill>
                  <a:schemeClr val="accent1">
                    <a:lumMod val="75000"/>
                  </a:schemeClr>
                </a:solidFill>
                <a:latin typeface="Segoe UI" panose="020B0502040204020203" pitchFamily="34" charset="0"/>
                <a:cs typeface="Segoe UI" panose="020B0502040204020203" pitchFamily="34" charset="0"/>
              </a:rPr>
              <a:t>age (CHOP)</a:t>
            </a:r>
          </a:p>
          <a:p>
            <a:endParaRPr lang="en-US" sz="2000">
              <a:solidFill>
                <a:schemeClr val="accent1">
                  <a:lumMod val="75000"/>
                </a:schemeClr>
              </a:solidFill>
              <a:latin typeface="Segoe UI" panose="020B0502040204020203" pitchFamily="34" charset="0"/>
              <a:cs typeface="Segoe UI" panose="020B0502040204020203" pitchFamily="34" charset="0"/>
            </a:endParaRPr>
          </a:p>
          <a:p>
            <a:pPr>
              <a:buClr>
                <a:schemeClr val="tx1"/>
              </a:buClr>
              <a:buFont typeface="Wingdings" panose="05000000000000000000" pitchFamily="2" charset="2"/>
              <a:buChar char="Ø"/>
            </a:pPr>
            <a:r>
              <a:rPr lang="en-US" sz="2000">
                <a:solidFill>
                  <a:schemeClr val="accent1">
                    <a:lumMod val="75000"/>
                  </a:schemeClr>
                </a:solidFill>
                <a:latin typeface="Segoe UI" panose="020B0502040204020203" pitchFamily="34" charset="0"/>
                <a:cs typeface="Segoe UI" panose="020B0502040204020203" pitchFamily="34" charset="0"/>
              </a:rPr>
              <a:t>The CHOP is a website for Contract Holders (CH)s only</a:t>
            </a:r>
          </a:p>
          <a:p>
            <a:pPr>
              <a:buClr>
                <a:schemeClr val="tx1"/>
              </a:buClr>
              <a:buFont typeface="Wingdings" panose="05000000000000000000" pitchFamily="2" charset="2"/>
              <a:buChar char="Ø"/>
            </a:pPr>
            <a:endParaRPr lang="en-US" sz="2000">
              <a:solidFill>
                <a:schemeClr val="accent1">
                  <a:lumMod val="75000"/>
                </a:schemeClr>
              </a:solidFill>
              <a:latin typeface="Segoe UI" panose="020B0502040204020203" pitchFamily="34" charset="0"/>
              <a:cs typeface="Segoe UI" panose="020B0502040204020203" pitchFamily="34" charset="0"/>
            </a:endParaRPr>
          </a:p>
          <a:p>
            <a:pPr>
              <a:buClr>
                <a:schemeClr val="tx1"/>
              </a:buClr>
              <a:buFont typeface="Wingdings" panose="05000000000000000000" pitchFamily="2" charset="2"/>
              <a:buChar char="Ø"/>
            </a:pPr>
            <a:r>
              <a:rPr lang="en-US" sz="2000">
                <a:solidFill>
                  <a:schemeClr val="accent1">
                    <a:lumMod val="75000"/>
                  </a:schemeClr>
                </a:solidFill>
                <a:latin typeface="Segoe UI" panose="020B0502040204020203" pitchFamily="34" charset="0"/>
                <a:cs typeface="Segoe UI" panose="020B0502040204020203" pitchFamily="34" charset="0"/>
              </a:rPr>
              <a:t>It has tools to facilitate the quoting and order process</a:t>
            </a:r>
          </a:p>
          <a:p>
            <a:pPr>
              <a:buClr>
                <a:schemeClr val="tx1"/>
              </a:buClr>
              <a:buFont typeface="Wingdings" panose="05000000000000000000" pitchFamily="2" charset="2"/>
              <a:buChar char="Ø"/>
            </a:pPr>
            <a:endParaRPr lang="en-US" sz="2000">
              <a:solidFill>
                <a:schemeClr val="accent1">
                  <a:lumMod val="75000"/>
                </a:schemeClr>
              </a:solidFill>
              <a:latin typeface="Segoe UI" panose="020B0502040204020203" pitchFamily="34" charset="0"/>
              <a:cs typeface="Segoe UI" panose="020B0502040204020203" pitchFamily="34" charset="0"/>
            </a:endParaRPr>
          </a:p>
          <a:p>
            <a:pPr>
              <a:buClr>
                <a:schemeClr val="tx1"/>
              </a:buClr>
              <a:buFont typeface="Wingdings" panose="05000000000000000000" pitchFamily="2" charset="2"/>
              <a:buChar char="Ø"/>
            </a:pPr>
            <a:r>
              <a:rPr lang="en-US" sz="2000">
                <a:solidFill>
                  <a:schemeClr val="accent1">
                    <a:lumMod val="75000"/>
                  </a:schemeClr>
                </a:solidFill>
                <a:latin typeface="Segoe UI" panose="020B0502040204020203" pitchFamily="34" charset="0"/>
                <a:cs typeface="Segoe UI" panose="020B0502040204020203" pitchFamily="34" charset="0"/>
              </a:rPr>
              <a:t>It will also be a repository of information applicable only to CHs</a:t>
            </a:r>
          </a:p>
          <a:p>
            <a:pPr>
              <a:buClr>
                <a:schemeClr val="tx1"/>
              </a:buClr>
              <a:buFont typeface="Wingdings" panose="05000000000000000000" pitchFamily="2" charset="2"/>
              <a:buChar char="Ø"/>
            </a:pPr>
            <a:endParaRPr lang="en-US" sz="2000">
              <a:solidFill>
                <a:schemeClr val="accent1">
                  <a:lumMod val="75000"/>
                </a:schemeClr>
              </a:solidFill>
              <a:latin typeface="Segoe UI" panose="020B0502040204020203" pitchFamily="34" charset="0"/>
              <a:cs typeface="Segoe UI" panose="020B0502040204020203" pitchFamily="34" charset="0"/>
            </a:endParaRPr>
          </a:p>
          <a:p>
            <a:pPr>
              <a:buClr>
                <a:schemeClr val="tx1"/>
              </a:buClr>
              <a:buFont typeface="Wingdings" panose="05000000000000000000" pitchFamily="2" charset="2"/>
              <a:buChar char="Ø"/>
            </a:pPr>
            <a:r>
              <a:rPr lang="en-US" sz="2000">
                <a:solidFill>
                  <a:schemeClr val="accent1">
                    <a:lumMod val="75000"/>
                  </a:schemeClr>
                </a:solidFill>
                <a:latin typeface="Segoe UI" panose="020B0502040204020203" pitchFamily="34" charset="0"/>
                <a:cs typeface="Segoe UI" panose="020B0502040204020203" pitchFamily="34" charset="0"/>
              </a:rPr>
              <a:t>CHOP access will be granted to the Program Manager and Deputy Program Manager during onboarding</a:t>
            </a:r>
          </a:p>
          <a:p>
            <a:pPr>
              <a:buClr>
                <a:schemeClr val="tx1"/>
              </a:buClr>
              <a:buFont typeface="Wingdings" panose="05000000000000000000" pitchFamily="2" charset="2"/>
              <a:buChar char="Ø"/>
            </a:pPr>
            <a:endParaRPr lang="en-US" sz="2000">
              <a:solidFill>
                <a:schemeClr val="accent1">
                  <a:lumMod val="75000"/>
                </a:schemeClr>
              </a:solidFill>
              <a:latin typeface="Segoe UI" panose="020B0502040204020203" pitchFamily="34" charset="0"/>
              <a:cs typeface="Segoe UI" panose="020B0502040204020203" pitchFamily="34" charset="0"/>
            </a:endParaRPr>
          </a:p>
          <a:p>
            <a:pPr>
              <a:buClr>
                <a:schemeClr val="tx1"/>
              </a:buClr>
              <a:buFont typeface="Wingdings" panose="05000000000000000000" pitchFamily="2" charset="2"/>
              <a:buChar char="Ø"/>
            </a:pPr>
            <a:r>
              <a:rPr lang="en-US" sz="2000">
                <a:solidFill>
                  <a:schemeClr val="accent1">
                    <a:lumMod val="75000"/>
                  </a:schemeClr>
                </a:solidFill>
                <a:latin typeface="Segoe UI" panose="020B0502040204020203" pitchFamily="34" charset="0"/>
                <a:cs typeface="Segoe UI" panose="020B0502040204020203" pitchFamily="34" charset="0"/>
              </a:rPr>
              <a:t>Access to the site will then be managed by the PM/DPM and designated administrative users</a:t>
            </a:r>
            <a:endParaRPr lang="en-US">
              <a:latin typeface="Segoe UI" panose="020B0502040204020203" pitchFamily="34" charset="0"/>
              <a:cs typeface="Segoe UI" panose="020B0502040204020203" pitchFamily="34" charset="0"/>
            </a:endParaRPr>
          </a:p>
        </p:txBody>
      </p:sp>
      <p:sp>
        <p:nvSpPr>
          <p:cNvPr id="5" name="Slide Number Placeholder 4"/>
          <p:cNvSpPr>
            <a:spLocks noGrp="1"/>
          </p:cNvSpPr>
          <p:nvPr>
            <p:ph type="sldNum" sz="quarter" idx="4294967295"/>
          </p:nvPr>
        </p:nvSpPr>
        <p:spPr>
          <a:xfrm>
            <a:off x="0" y="0"/>
            <a:ext cx="0" cy="0"/>
          </a:xfrm>
        </p:spPr>
        <p:txBody>
          <a:bodyPr/>
          <a:lstStyle/>
          <a:p>
            <a:endParaRPr lang="en-US"/>
          </a:p>
        </p:txBody>
      </p:sp>
      <p:sp>
        <p:nvSpPr>
          <p:cNvPr id="6" name="TextBox 5">
            <a:extLst>
              <a:ext uri="{FF2B5EF4-FFF2-40B4-BE49-F238E27FC236}">
                <a16:creationId xmlns:a16="http://schemas.microsoft.com/office/drawing/2014/main" id="{EF8465D7-1DFA-1133-5995-C274A017A45F}"/>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What is the CHOP?</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39821076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5FFBA-E478-C558-B85E-678399114B0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C70DFBD-FE42-E9CC-5C80-D351CFFA1C56}"/>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Reports</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4" name="Content Placeholder 2">
            <a:extLst>
              <a:ext uri="{FF2B5EF4-FFF2-40B4-BE49-F238E27FC236}">
                <a16:creationId xmlns:a16="http://schemas.microsoft.com/office/drawing/2014/main" id="{D8489407-69EA-750D-C309-EA8CF8825BE9}"/>
              </a:ext>
            </a:extLst>
          </p:cNvPr>
          <p:cNvSpPr txBox="1">
            <a:spLocks/>
          </p:cNvSpPr>
          <p:nvPr/>
        </p:nvSpPr>
        <p:spPr>
          <a:xfrm>
            <a:off x="2174082" y="1620983"/>
            <a:ext cx="7843837" cy="3616034"/>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buNone/>
            </a:pPr>
            <a:r>
              <a:rPr lang="en-US" sz="2000" kern="0">
                <a:solidFill>
                  <a:schemeClr val="accent1">
                    <a:lumMod val="75000"/>
                  </a:schemeClr>
                </a:solidFill>
                <a:latin typeface="Segoe UI" panose="020B0502040204020203" pitchFamily="34" charset="0"/>
                <a:cs typeface="Segoe UI" panose="020B0502040204020203" pitchFamily="34" charset="0"/>
              </a:rPr>
              <a:t>Contract Holders Receive several reports emailed or downloadable </a:t>
            </a:r>
          </a:p>
          <a:p>
            <a:pPr marL="139700" indent="0">
              <a:buNone/>
            </a:pPr>
            <a:r>
              <a:rPr lang="en-US" sz="2000" kern="0">
                <a:solidFill>
                  <a:schemeClr val="accent1">
                    <a:lumMod val="75000"/>
                  </a:schemeClr>
                </a:solidFill>
                <a:latin typeface="Segoe UI" panose="020B0502040204020203" pitchFamily="34" charset="0"/>
                <a:cs typeface="Segoe UI" panose="020B0502040204020203" pitchFamily="34" charset="0"/>
              </a:rPr>
              <a:t>	Annually, Monthly, Daily, Weekly</a:t>
            </a:r>
          </a:p>
          <a:p>
            <a:pPr marL="139700" indent="0">
              <a:buNone/>
            </a:pPr>
            <a:endParaRPr lang="en-US" sz="2000" kern="0">
              <a:solidFill>
                <a:schemeClr val="accent1">
                  <a:lumMod val="75000"/>
                </a:schemeClr>
              </a:solidFill>
              <a:latin typeface="Segoe UI" panose="020B0502040204020203" pitchFamily="34" charset="0"/>
              <a:cs typeface="Segoe UI" panose="020B0502040204020203" pitchFamily="34" charset="0"/>
            </a:endParaRPr>
          </a:p>
          <a:p>
            <a:pPr marL="342900" indent="-342900">
              <a:spcBef>
                <a:spcPct val="20000"/>
              </a:spcBef>
              <a:buClr>
                <a:schemeClr val="tx1"/>
              </a:buClr>
              <a:buFont typeface="Wingdings" panose="05000000000000000000" pitchFamily="2" charset="2"/>
              <a:buChar char="Ø"/>
            </a:pPr>
            <a:r>
              <a:rPr lang="en-US" sz="2000">
                <a:solidFill>
                  <a:schemeClr val="tx1"/>
                </a:solidFill>
                <a:latin typeface="Segoe UI" panose="020B0502040204020203" pitchFamily="34" charset="0"/>
                <a:cs typeface="Segoe UI" panose="020B0502040204020203" pitchFamily="34" charset="0"/>
              </a:rPr>
              <a:t>Reports include but not limited to:</a:t>
            </a:r>
          </a:p>
          <a:p>
            <a:pPr marL="742950" lvl="1" indent="-285750">
              <a:spcBef>
                <a:spcPct val="20000"/>
              </a:spcBef>
              <a:buClr>
                <a:schemeClr val="tx1"/>
              </a:buClr>
              <a:buFont typeface="Wingdings" panose="05000000000000000000" pitchFamily="2" charset="2"/>
              <a:buChar char="Ø"/>
            </a:pPr>
            <a:r>
              <a:rPr lang="en-US" sz="1800">
                <a:solidFill>
                  <a:schemeClr val="tx1"/>
                </a:solidFill>
                <a:latin typeface="Segoe UI" panose="020B0502040204020203" pitchFamily="34" charset="0"/>
                <a:cs typeface="Segoe UI" panose="020B0502040204020203" pitchFamily="34" charset="0"/>
              </a:rPr>
              <a:t>From Program to Contract Holder</a:t>
            </a:r>
          </a:p>
          <a:p>
            <a:pPr marL="1200150" lvl="2" indent="-285750">
              <a:spcBef>
                <a:spcPct val="20000"/>
              </a:spcBef>
              <a:buClr>
                <a:schemeClr val="tx1"/>
              </a:buClr>
              <a:buFont typeface="Wingdings" panose="05000000000000000000" pitchFamily="2" charset="2"/>
              <a:buChar char="Ø"/>
            </a:pPr>
            <a:r>
              <a:rPr lang="en-US" sz="1600">
                <a:solidFill>
                  <a:schemeClr val="tx1"/>
                </a:solidFill>
                <a:latin typeface="Segoe UI" panose="020B0502040204020203" pitchFamily="34" charset="0"/>
                <a:cs typeface="Segoe UI" panose="020B0502040204020203" pitchFamily="34" charset="0"/>
              </a:rPr>
              <a:t>Order processed / order attachment</a:t>
            </a:r>
          </a:p>
          <a:p>
            <a:pPr marL="1200150" lvl="2" indent="-285750">
              <a:spcBef>
                <a:spcPct val="20000"/>
              </a:spcBef>
              <a:buClr>
                <a:schemeClr val="tx1"/>
              </a:buClr>
              <a:buFont typeface="Wingdings" panose="05000000000000000000" pitchFamily="2" charset="2"/>
              <a:buChar char="Ø"/>
            </a:pPr>
            <a:r>
              <a:rPr lang="en-US" sz="1600">
                <a:solidFill>
                  <a:schemeClr val="tx1"/>
                </a:solidFill>
                <a:latin typeface="Segoe UI" panose="020B0502040204020203" pitchFamily="34" charset="0"/>
                <a:cs typeface="Segoe UI" panose="020B0502040204020203" pitchFamily="34" charset="0"/>
              </a:rPr>
              <a:t>Tickler reports (will be enumerated later); e.g.: Overdue orders</a:t>
            </a:r>
          </a:p>
          <a:p>
            <a:pPr marL="1200150" lvl="2" indent="-285750">
              <a:spcBef>
                <a:spcPct val="20000"/>
              </a:spcBef>
              <a:buClr>
                <a:schemeClr val="tx1"/>
              </a:buClr>
              <a:buFont typeface="Wingdings" panose="05000000000000000000" pitchFamily="2" charset="2"/>
              <a:buChar char="Ø"/>
            </a:pPr>
            <a:r>
              <a:rPr lang="en-US" sz="1600">
                <a:solidFill>
                  <a:schemeClr val="tx1"/>
                </a:solidFill>
                <a:latin typeface="Segoe UI" panose="020B0502040204020203" pitchFamily="34" charset="0"/>
                <a:cs typeface="Segoe UI" panose="020B0502040204020203" pitchFamily="34" charset="0"/>
              </a:rPr>
              <a:t>Weekly / Monthly summary reports</a:t>
            </a:r>
          </a:p>
          <a:p>
            <a:pPr marL="742950" lvl="1" indent="-285750">
              <a:spcBef>
                <a:spcPct val="20000"/>
              </a:spcBef>
              <a:buClr>
                <a:schemeClr val="tx1"/>
              </a:buClr>
              <a:buFont typeface="Wingdings" panose="05000000000000000000" pitchFamily="2" charset="2"/>
              <a:buChar char="Ø"/>
            </a:pPr>
            <a:r>
              <a:rPr lang="en-US" sz="1800">
                <a:solidFill>
                  <a:schemeClr val="tx1"/>
                </a:solidFill>
                <a:latin typeface="Segoe UI" panose="020B0502040204020203" pitchFamily="34" charset="0"/>
                <a:cs typeface="Segoe UI" panose="020B0502040204020203" pitchFamily="34" charset="0"/>
              </a:rPr>
              <a:t>From Contract Holder to Program</a:t>
            </a:r>
          </a:p>
          <a:p>
            <a:pPr marL="1200150" lvl="2" indent="-285750">
              <a:spcBef>
                <a:spcPct val="20000"/>
              </a:spcBef>
              <a:buClr>
                <a:schemeClr val="tx1"/>
              </a:buClr>
              <a:buFont typeface="Wingdings" panose="05000000000000000000" pitchFamily="2" charset="2"/>
              <a:buChar char="Ø"/>
            </a:pPr>
            <a:r>
              <a:rPr lang="en-US" sz="1600">
                <a:solidFill>
                  <a:schemeClr val="tx1"/>
                </a:solidFill>
                <a:latin typeface="Segoe UI" panose="020B0502040204020203" pitchFamily="34" charset="0"/>
                <a:cs typeface="Segoe UI" panose="020B0502040204020203" pitchFamily="34" charset="0"/>
              </a:rPr>
              <a:t>Surcharge Payment report</a:t>
            </a:r>
          </a:p>
          <a:p>
            <a:pPr marL="1200150" lvl="2" indent="-285750">
              <a:spcBef>
                <a:spcPct val="20000"/>
              </a:spcBef>
              <a:buClr>
                <a:schemeClr val="tx1"/>
              </a:buClr>
              <a:buFont typeface="Wingdings" panose="05000000000000000000" pitchFamily="2" charset="2"/>
              <a:buChar char="Ø"/>
            </a:pPr>
            <a:r>
              <a:rPr lang="en-US" sz="1600">
                <a:solidFill>
                  <a:schemeClr val="tx1"/>
                </a:solidFill>
                <a:latin typeface="Segoe UI" panose="020B0502040204020203" pitchFamily="34" charset="0"/>
                <a:cs typeface="Segoe UI" panose="020B0502040204020203" pitchFamily="34" charset="0"/>
              </a:rPr>
              <a:t>Order Status Report/Report of Work </a:t>
            </a:r>
          </a:p>
        </p:txBody>
      </p:sp>
    </p:spTree>
    <p:extLst>
      <p:ext uri="{BB962C8B-B14F-4D97-AF65-F5344CB8AC3E}">
        <p14:creationId xmlns:p14="http://schemas.microsoft.com/office/powerpoint/2010/main" val="5796300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C69A73-C38C-BDA3-ADE5-0299CF33FC95}"/>
              </a:ext>
            </a:extLst>
          </p:cNvPr>
          <p:cNvSpPr txBox="1">
            <a:spLocks/>
          </p:cNvSpPr>
          <p:nvPr/>
        </p:nvSpPr>
        <p:spPr>
          <a:xfrm>
            <a:off x="1660525" y="1455202"/>
            <a:ext cx="8870950" cy="4722813"/>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buFont typeface="Inter"/>
              <a:buNone/>
            </a:pPr>
            <a:r>
              <a:rPr lang="en-US" sz="2000" kern="0">
                <a:solidFill>
                  <a:schemeClr val="tx1"/>
                </a:solidFill>
              </a:rPr>
              <a:t>Exhibit 4 – resubmission – Onboarding Process</a:t>
            </a:r>
          </a:p>
          <a:p>
            <a:pPr marL="139700" indent="0">
              <a:buFont typeface="Inter"/>
              <a:buNone/>
            </a:pPr>
            <a:endParaRPr lang="en-US" sz="2000" kern="0">
              <a:solidFill>
                <a:schemeClr val="tx1"/>
              </a:solidFill>
            </a:endParaRPr>
          </a:p>
          <a:p>
            <a:pPr marL="139700" indent="0">
              <a:buNone/>
            </a:pPr>
            <a:r>
              <a:rPr lang="en-US" sz="2400" b="1" kern="0">
                <a:solidFill>
                  <a:schemeClr val="tx1"/>
                </a:solidFill>
              </a:rPr>
              <a:t>60 days after Award </a:t>
            </a:r>
          </a:p>
          <a:p>
            <a:pPr>
              <a:buClr>
                <a:schemeClr val="tx1"/>
              </a:buClr>
            </a:pPr>
            <a:r>
              <a:rPr lang="en-US" sz="2000" kern="0">
                <a:solidFill>
                  <a:schemeClr val="tx1"/>
                </a:solidFill>
              </a:rPr>
              <a:t>Attachment  J - Cybersecurity-Supply Chain Risk Management(C-SCRM) Plan or ISO 20243 Certificate</a:t>
            </a:r>
          </a:p>
          <a:p>
            <a:pPr>
              <a:buClr>
                <a:schemeClr val="tx1"/>
              </a:buClr>
            </a:pPr>
            <a:r>
              <a:rPr lang="en-US" sz="2000" kern="0">
                <a:solidFill>
                  <a:schemeClr val="tx1"/>
                </a:solidFill>
              </a:rPr>
              <a:t>Attachment H - AbilityOne </a:t>
            </a:r>
            <a:endParaRPr lang="en-US" sz="2000" kern="0"/>
          </a:p>
          <a:p>
            <a:pPr marL="139700" indent="0">
              <a:buFont typeface="Inter"/>
              <a:buNone/>
            </a:pPr>
            <a:endParaRPr lang="en-US" sz="2000" kern="0">
              <a:solidFill>
                <a:schemeClr val="tx1"/>
              </a:solidFill>
            </a:endParaRPr>
          </a:p>
          <a:p>
            <a:pPr marL="139700" indent="0">
              <a:buFont typeface="Inter"/>
              <a:buNone/>
            </a:pPr>
            <a:endParaRPr lang="en-US" sz="2000" b="1" kern="0">
              <a:solidFill>
                <a:schemeClr val="tx1"/>
              </a:solidFill>
            </a:endParaRPr>
          </a:p>
          <a:p>
            <a:pPr>
              <a:buClr>
                <a:schemeClr val="tx1"/>
              </a:buClr>
            </a:pPr>
            <a:r>
              <a:rPr lang="en-US" sz="2000" kern="0">
                <a:solidFill>
                  <a:schemeClr val="tx1"/>
                </a:solidFill>
              </a:rPr>
              <a:t>ISO 9001-2015 </a:t>
            </a:r>
          </a:p>
          <a:p>
            <a:pPr>
              <a:buClr>
                <a:schemeClr val="tx1"/>
              </a:buClr>
            </a:pPr>
            <a:r>
              <a:rPr lang="en-US" sz="2000" kern="0">
                <a:solidFill>
                  <a:schemeClr val="tx1"/>
                </a:solidFill>
              </a:rPr>
              <a:t>CMMI</a:t>
            </a:r>
            <a:endParaRPr lang="en-US" sz="2000" b="1" kern="0">
              <a:solidFill>
                <a:schemeClr val="tx1"/>
              </a:solidFill>
            </a:endParaRPr>
          </a:p>
          <a:p>
            <a:pPr marL="139700" indent="0">
              <a:buNone/>
            </a:pPr>
            <a:endParaRPr lang="en-US" kern="0"/>
          </a:p>
          <a:p>
            <a:pPr marL="139700" indent="0">
              <a:buNone/>
            </a:pPr>
            <a:r>
              <a:rPr lang="en-US" kern="0">
                <a:solidFill>
                  <a:schemeClr val="tx1"/>
                </a:solidFill>
              </a:rPr>
              <a:t>Instructions for submissions and due dates forthcoming for identified deliverables </a:t>
            </a:r>
          </a:p>
        </p:txBody>
      </p:sp>
      <p:sp>
        <p:nvSpPr>
          <p:cNvPr id="5" name="TextBox 4">
            <a:extLst>
              <a:ext uri="{FF2B5EF4-FFF2-40B4-BE49-F238E27FC236}">
                <a16:creationId xmlns:a16="http://schemas.microsoft.com/office/drawing/2014/main" id="{16F2C73B-7A2B-5D66-8D93-72EB49262D11}"/>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Deliverables</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35916204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E7D8B6C-62B5-DB44-B5AB-FE6D43F51BEF}"/>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ISO 9001:2015 &amp; CMMI</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5" name="Content Placeholder 2">
            <a:extLst>
              <a:ext uri="{FF2B5EF4-FFF2-40B4-BE49-F238E27FC236}">
                <a16:creationId xmlns:a16="http://schemas.microsoft.com/office/drawing/2014/main" id="{37102D95-7972-5A0B-6496-893F2834744F}"/>
              </a:ext>
            </a:extLst>
          </p:cNvPr>
          <p:cNvSpPr txBox="1">
            <a:spLocks/>
          </p:cNvSpPr>
          <p:nvPr/>
        </p:nvSpPr>
        <p:spPr>
          <a:xfrm>
            <a:off x="1660525" y="1455202"/>
            <a:ext cx="8870950" cy="4722813"/>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a:buClr>
                <a:schemeClr val="tx1"/>
              </a:buClr>
            </a:pPr>
            <a:r>
              <a:rPr lang="en-US" sz="2000" kern="0">
                <a:solidFill>
                  <a:schemeClr val="tx1"/>
                </a:solidFill>
              </a:rPr>
              <a:t>ISO 9001-2015 – All Categories </a:t>
            </a:r>
          </a:p>
          <a:p>
            <a:pPr>
              <a:buClr>
                <a:schemeClr val="tx1"/>
              </a:buClr>
            </a:pPr>
            <a:r>
              <a:rPr lang="en-US" sz="2000" kern="0">
                <a:solidFill>
                  <a:schemeClr val="tx1"/>
                </a:solidFill>
              </a:rPr>
              <a:t>CMMI – Category B Only </a:t>
            </a:r>
          </a:p>
          <a:p>
            <a:pPr marL="139700" indent="0">
              <a:buFont typeface="Inter"/>
              <a:buNone/>
            </a:pPr>
            <a:endParaRPr lang="en-US" sz="2000" b="1" kern="0">
              <a:solidFill>
                <a:schemeClr val="tx1"/>
              </a:solidFill>
            </a:endParaRPr>
          </a:p>
          <a:p>
            <a:pPr marL="139700" indent="0">
              <a:buFont typeface="Inter"/>
              <a:buNone/>
            </a:pPr>
            <a:r>
              <a:rPr lang="en-US" sz="2000" kern="0">
                <a:solidFill>
                  <a:schemeClr val="tx1"/>
                </a:solidFill>
              </a:rPr>
              <a:t>Must have or be in progress at time of proposal</a:t>
            </a:r>
          </a:p>
          <a:p>
            <a:pPr marL="139700" indent="0">
              <a:buFont typeface="Inter"/>
              <a:buNone/>
            </a:pPr>
            <a:endParaRPr lang="en-US" sz="2000" kern="0">
              <a:solidFill>
                <a:schemeClr val="tx1"/>
              </a:solidFill>
            </a:endParaRPr>
          </a:p>
          <a:p>
            <a:pPr marL="139700" indent="0">
              <a:buFont typeface="Inter"/>
              <a:buNone/>
            </a:pPr>
            <a:r>
              <a:rPr lang="en-US" sz="2000" kern="0">
                <a:solidFill>
                  <a:schemeClr val="tx1"/>
                </a:solidFill>
              </a:rPr>
              <a:t>Required 12 months post award </a:t>
            </a:r>
          </a:p>
          <a:p>
            <a:pPr marL="139700" indent="0">
              <a:buFont typeface="Inter"/>
              <a:buNone/>
            </a:pPr>
            <a:endParaRPr lang="en-US" sz="2000" kern="0">
              <a:solidFill>
                <a:schemeClr val="tx1"/>
              </a:solidFill>
            </a:endParaRPr>
          </a:p>
          <a:p>
            <a:pPr marL="139700" indent="0">
              <a:buFont typeface="Inter"/>
              <a:buNone/>
            </a:pPr>
            <a:r>
              <a:rPr lang="en-US" sz="2000" b="1" kern="0">
                <a:solidFill>
                  <a:schemeClr val="tx1"/>
                </a:solidFill>
              </a:rPr>
              <a:t>No Certification </a:t>
            </a:r>
          </a:p>
          <a:p>
            <a:pPr>
              <a:buClr>
                <a:schemeClr val="tx1"/>
              </a:buClr>
            </a:pPr>
            <a:r>
              <a:rPr lang="en-US" sz="2000" kern="0">
                <a:solidFill>
                  <a:schemeClr val="tx1"/>
                </a:solidFill>
              </a:rPr>
              <a:t>Year 1 – Prohibited from responding if ISO 9001:2015 or CMMI is part of  task order requirements </a:t>
            </a:r>
          </a:p>
          <a:p>
            <a:pPr>
              <a:buClr>
                <a:schemeClr val="tx1"/>
              </a:buClr>
            </a:pPr>
            <a:r>
              <a:rPr lang="en-US" sz="2000" kern="0">
                <a:solidFill>
                  <a:schemeClr val="tx1"/>
                </a:solidFill>
              </a:rPr>
              <a:t>After 12 Months – Failure to obtain certificate will result in Contract Holder being placed in Dormant status</a:t>
            </a:r>
          </a:p>
        </p:txBody>
      </p:sp>
    </p:spTree>
    <p:extLst>
      <p:ext uri="{BB962C8B-B14F-4D97-AF65-F5344CB8AC3E}">
        <p14:creationId xmlns:p14="http://schemas.microsoft.com/office/powerpoint/2010/main" val="1183636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4F39991-8F35-0878-3B6F-935071C06055}"/>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Fee</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5" name="TextBox 4">
            <a:extLst>
              <a:ext uri="{FF2B5EF4-FFF2-40B4-BE49-F238E27FC236}">
                <a16:creationId xmlns:a16="http://schemas.microsoft.com/office/drawing/2014/main" id="{188AC8E9-BBF2-64E1-E698-F23BD0E5E7B9}"/>
              </a:ext>
            </a:extLst>
          </p:cNvPr>
          <p:cNvSpPr txBox="1"/>
          <p:nvPr/>
        </p:nvSpPr>
        <p:spPr>
          <a:xfrm>
            <a:off x="2181665" y="2174810"/>
            <a:ext cx="7828670" cy="2754600"/>
          </a:xfrm>
          <a:prstGeom prst="rect">
            <a:avLst/>
          </a:prstGeom>
          <a:noFill/>
        </p:spPr>
        <p:txBody>
          <a:bodyPr wrap="square">
            <a:spAutoFit/>
          </a:bodyPr>
          <a:lstStyle/>
          <a:p>
            <a:pPr marL="12700">
              <a:lnSpc>
                <a:spcPct val="100000"/>
              </a:lnSpc>
              <a:spcBef>
                <a:spcPts val="114"/>
              </a:spcBef>
            </a:pPr>
            <a:r>
              <a:rPr lang="en-US" b="1">
                <a:latin typeface="Segoe UI" panose="020B0502040204020203" pitchFamily="34" charset="0"/>
                <a:cs typeface="Segoe UI" panose="020B0502040204020203" pitchFamily="34" charset="0"/>
              </a:rPr>
              <a:t>NASA SEWP’s program budget is self-contained; the program receives no funding from NASA’s budget.</a:t>
            </a:r>
          </a:p>
          <a:p>
            <a:pPr marL="355600" indent="-342900">
              <a:lnSpc>
                <a:spcPct val="100000"/>
              </a:lnSpc>
              <a:spcBef>
                <a:spcPts val="114"/>
              </a:spcBef>
              <a:buFont typeface="Arial" panose="020B0604020202020204" pitchFamily="34" charset="0"/>
              <a:buChar char="•"/>
            </a:pPr>
            <a:endParaRPr lang="en-US">
              <a:latin typeface="Segoe UI" panose="020B0502040204020203" pitchFamily="34" charset="0"/>
              <a:cs typeface="Segoe UI" panose="020B0502040204020203" pitchFamily="34" charset="0"/>
            </a:endParaRPr>
          </a:p>
          <a:p>
            <a:pPr marL="12700" algn="ctr">
              <a:lnSpc>
                <a:spcPct val="100000"/>
              </a:lnSpc>
              <a:spcBef>
                <a:spcPts val="114"/>
              </a:spcBef>
            </a:pPr>
            <a:r>
              <a:rPr lang="en-US">
                <a:latin typeface="Segoe UI" panose="020B0502040204020203" pitchFamily="34" charset="0"/>
                <a:cs typeface="Segoe UI" panose="020B0502040204020203" pitchFamily="34" charset="0"/>
              </a:rPr>
              <a:t>Effective October 1, 2020, </a:t>
            </a:r>
            <a:r>
              <a:rPr lang="en-US" b="1">
                <a:latin typeface="Segoe UI" panose="020B0502040204020203" pitchFamily="34" charset="0"/>
                <a:cs typeface="Segoe UI" panose="020B0502040204020203" pitchFamily="34" charset="0"/>
              </a:rPr>
              <a:t>SEWP’s procurement fee is 0.34%.</a:t>
            </a:r>
          </a:p>
          <a:p>
            <a:pPr marL="355600" indent="-342900">
              <a:lnSpc>
                <a:spcPct val="100000"/>
              </a:lnSpc>
              <a:spcBef>
                <a:spcPts val="114"/>
              </a:spcBef>
              <a:buFont typeface="Arial" panose="020B0604020202020204" pitchFamily="34" charset="0"/>
              <a:buChar char="•"/>
            </a:pPr>
            <a:endParaRPr lang="en-US" sz="1600" b="1">
              <a:latin typeface="Segoe UI" panose="020B0502040204020203" pitchFamily="34" charset="0"/>
              <a:cs typeface="Segoe UI" panose="020B0502040204020203" pitchFamily="34" charset="0"/>
            </a:endParaRPr>
          </a:p>
          <a:p>
            <a:pPr marL="1027113" lvl="1" indent="-401638">
              <a:spcBef>
                <a:spcPts val="114"/>
              </a:spcBef>
              <a:buSzPct val="70000"/>
              <a:buFont typeface="Courier New" panose="02070309020205020404" pitchFamily="49" charset="0"/>
              <a:buChar char="o"/>
            </a:pPr>
            <a:r>
              <a:rPr lang="en-US" sz="1600">
                <a:latin typeface="Segoe UI" panose="020B0502040204020203" pitchFamily="34" charset="0"/>
                <a:cs typeface="Segoe UI" panose="020B0502040204020203" pitchFamily="34" charset="0"/>
              </a:rPr>
              <a:t>This </a:t>
            </a:r>
            <a:r>
              <a:rPr lang="en-US" sz="1600" i="1">
                <a:latin typeface="Segoe UI" panose="020B0502040204020203" pitchFamily="34" charset="0"/>
                <a:cs typeface="Segoe UI" panose="020B0502040204020203" pitchFamily="34" charset="0"/>
              </a:rPr>
              <a:t>fee should be included in product pricing and services</a:t>
            </a:r>
            <a:r>
              <a:rPr lang="en-US" sz="1600">
                <a:latin typeface="Segoe UI" panose="020B0502040204020203" pitchFamily="34" charset="0"/>
                <a:cs typeface="Segoe UI" panose="020B0502040204020203" pitchFamily="34" charset="0"/>
              </a:rPr>
              <a:t>, not as a separate line item.</a:t>
            </a:r>
          </a:p>
          <a:p>
            <a:pPr marL="1027113" lvl="1" indent="-401638">
              <a:spcBef>
                <a:spcPts val="114"/>
              </a:spcBef>
              <a:buFont typeface="Courier New" panose="02070309020205020404" pitchFamily="49" charset="0"/>
              <a:buChar char="o"/>
            </a:pPr>
            <a:endParaRPr lang="en-US" sz="1600">
              <a:solidFill>
                <a:schemeClr val="bg1"/>
              </a:solidFill>
              <a:latin typeface="Segoe UI" panose="020B0502040204020203" pitchFamily="34" charset="0"/>
              <a:cs typeface="Segoe UI" panose="020B0502040204020203" pitchFamily="34" charset="0"/>
            </a:endParaRPr>
          </a:p>
          <a:p>
            <a:pPr marL="1027113" lvl="1" indent="-401638">
              <a:spcBef>
                <a:spcPts val="114"/>
              </a:spcBef>
              <a:buSzPct val="70000"/>
              <a:buFont typeface="Courier New" panose="02070309020205020404" pitchFamily="49" charset="0"/>
              <a:buChar char="o"/>
            </a:pPr>
            <a:r>
              <a:rPr lang="en-US" sz="1600">
                <a:solidFill>
                  <a:srgbClr val="C00000"/>
                </a:solidFill>
                <a:latin typeface="Segoe UI" panose="020B0502040204020203" pitchFamily="34" charset="0"/>
                <a:cs typeface="Segoe UI" panose="020B0502040204020203" pitchFamily="34" charset="0"/>
              </a:rPr>
              <a:t>Please use the calculation of </a:t>
            </a:r>
            <a:r>
              <a:rPr lang="en-US" sz="1600" b="1">
                <a:solidFill>
                  <a:srgbClr val="C00000"/>
                </a:solidFill>
                <a:latin typeface="Segoe UI" panose="020B0502040204020203" pitchFamily="34" charset="0"/>
                <a:cs typeface="Segoe UI" panose="020B0502040204020203" pitchFamily="34" charset="0"/>
              </a:rPr>
              <a:t>0.0033885</a:t>
            </a:r>
            <a:r>
              <a:rPr lang="en-US" sz="1600">
                <a:solidFill>
                  <a:srgbClr val="C00000"/>
                </a:solidFill>
                <a:latin typeface="Segoe UI" panose="020B0502040204020203" pitchFamily="34" charset="0"/>
                <a:cs typeface="Segoe UI" panose="020B0502040204020203" pitchFamily="34" charset="0"/>
              </a:rPr>
              <a:t> on each order, as SEWP does not charge a surcharge fee on the surcharge fee.</a:t>
            </a:r>
          </a:p>
        </p:txBody>
      </p:sp>
    </p:spTree>
    <p:extLst>
      <p:ext uri="{BB962C8B-B14F-4D97-AF65-F5344CB8AC3E}">
        <p14:creationId xmlns:p14="http://schemas.microsoft.com/office/powerpoint/2010/main" val="1376256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9AB0386-23A1-CAB5-000F-99AB0EF07FD3}"/>
              </a:ext>
            </a:extLst>
          </p:cNvPr>
          <p:cNvSpPr txBox="1"/>
          <p:nvPr/>
        </p:nvSpPr>
        <p:spPr>
          <a:xfrm>
            <a:off x="3082391" y="229682"/>
            <a:ext cx="8882447" cy="646331"/>
          </a:xfrm>
          <a:prstGeom prst="rect">
            <a:avLst/>
          </a:prstGeom>
          <a:noFill/>
        </p:spPr>
        <p:txBody>
          <a:bodyPr wrap="square">
            <a:spAutoFit/>
          </a:bodyPr>
          <a:lstStyle/>
          <a:p>
            <a:pPr lvl="0" algn="ctr">
              <a:defRPr/>
            </a:pPr>
            <a:r>
              <a:rPr kumimoji="0" lang="en-US" sz="3600" b="1"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rPr>
              <a:t>Surcharge Fee Payment Process</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5" name="TextBox 4">
            <a:extLst>
              <a:ext uri="{FF2B5EF4-FFF2-40B4-BE49-F238E27FC236}">
                <a16:creationId xmlns:a16="http://schemas.microsoft.com/office/drawing/2014/main" id="{616F7F2C-00FC-196B-39F8-01FECC020DFC}"/>
              </a:ext>
            </a:extLst>
          </p:cNvPr>
          <p:cNvSpPr txBox="1"/>
          <p:nvPr/>
        </p:nvSpPr>
        <p:spPr>
          <a:xfrm>
            <a:off x="935265" y="1761877"/>
            <a:ext cx="10321469" cy="3580467"/>
          </a:xfrm>
          <a:prstGeom prst="rect">
            <a:avLst/>
          </a:prstGeom>
          <a:noFill/>
        </p:spPr>
        <p:txBody>
          <a:bodyPr wrap="square">
            <a:spAutoFit/>
          </a:bodyPr>
          <a:lstStyle/>
          <a:p>
            <a:pPr marL="12700">
              <a:lnSpc>
                <a:spcPct val="100000"/>
              </a:lnSpc>
              <a:spcBef>
                <a:spcPts val="114"/>
              </a:spcBef>
            </a:pPr>
            <a:r>
              <a:rPr lang="en-US" b="1">
                <a:latin typeface="Segoe UI" panose="020B0502040204020203" pitchFamily="34" charset="0"/>
                <a:cs typeface="Segoe UI" panose="020B0502040204020203" pitchFamily="34" charset="0"/>
              </a:rPr>
              <a:t>Contract Holder quarterly surcharge fee requirement</a:t>
            </a:r>
          </a:p>
          <a:p>
            <a:pPr marL="12700">
              <a:lnSpc>
                <a:spcPct val="100000"/>
              </a:lnSpc>
              <a:spcBef>
                <a:spcPts val="114"/>
              </a:spcBef>
            </a:pPr>
            <a:endParaRPr lang="en-US" sz="900" b="1">
              <a:latin typeface="Segoe UI" panose="020B0502040204020203" pitchFamily="34" charset="0"/>
              <a:cs typeface="Segoe UI" panose="020B0502040204020203" pitchFamily="34" charset="0"/>
            </a:endParaRPr>
          </a:p>
          <a:p>
            <a:pPr marL="685800" lvl="1" indent="-285750">
              <a:spcBef>
                <a:spcPts val="114"/>
              </a:spcBef>
              <a:buSzPct val="70000"/>
              <a:buFont typeface="Arial" panose="020B0604020202020204" pitchFamily="34" charset="0"/>
              <a:buChar char="•"/>
            </a:pPr>
            <a:r>
              <a:rPr lang="en-US" sz="1600" i="1">
                <a:latin typeface="Segoe UI" panose="020B0502040204020203" pitchFamily="34" charset="0"/>
                <a:cs typeface="Segoe UI" panose="020B0502040204020203" pitchFamily="34" charset="0"/>
              </a:rPr>
              <a:t>Quarterly,</a:t>
            </a:r>
            <a:r>
              <a:rPr lang="en-US" sz="1600">
                <a:latin typeface="Segoe UI" panose="020B0502040204020203" pitchFamily="34" charset="0"/>
                <a:cs typeface="Segoe UI" panose="020B0502040204020203" pitchFamily="34" charset="0"/>
              </a:rPr>
              <a:t> the Contractor shall be responsible for sending a payment to NASA/Information Technology Procurement Office, SEWP, Code LP013, reflecting the total administrative handling fee collected during that period. The Contractor will be only responsible for forwarding payment on handling fees invoiced and collected. The Contractor shall determine the timing of the initial </a:t>
            </a:r>
            <a:r>
              <a:rPr lang="en-US" sz="1600" i="1">
                <a:latin typeface="Segoe UI" panose="020B0502040204020203" pitchFamily="34" charset="0"/>
                <a:cs typeface="Segoe UI" panose="020B0502040204020203" pitchFamily="34" charset="0"/>
              </a:rPr>
              <a:t>quarterly payment</a:t>
            </a:r>
            <a:r>
              <a:rPr lang="en-US" sz="1600">
                <a:latin typeface="Segoe UI" panose="020B0502040204020203" pitchFamily="34" charset="0"/>
                <a:cs typeface="Segoe UI" panose="020B0502040204020203" pitchFamily="34" charset="0"/>
              </a:rPr>
              <a:t>. </a:t>
            </a:r>
            <a:r>
              <a:rPr lang="en-US" sz="1400" b="1" i="1">
                <a:latin typeface="Segoe UI" panose="020B0502040204020203" pitchFamily="34" charset="0"/>
                <a:cs typeface="Segoe UI" panose="020B0502040204020203" pitchFamily="34" charset="0"/>
              </a:rPr>
              <a:t>(A.1.26(e))</a:t>
            </a:r>
          </a:p>
          <a:p>
            <a:pPr marL="685800" lvl="1" indent="-285750">
              <a:spcBef>
                <a:spcPts val="114"/>
              </a:spcBef>
              <a:buSzPct val="70000"/>
              <a:buFont typeface="Arial" panose="020B0604020202020204" pitchFamily="34" charset="0"/>
              <a:buChar char="•"/>
            </a:pPr>
            <a:endParaRPr lang="en-US" sz="800" b="1" i="1">
              <a:latin typeface="Segoe UI" panose="020B0502040204020203" pitchFamily="34" charset="0"/>
              <a:cs typeface="Segoe UI" panose="020B0502040204020203" pitchFamily="34" charset="0"/>
            </a:endParaRPr>
          </a:p>
          <a:p>
            <a:pPr marL="685800" lvl="1" indent="-285750">
              <a:spcBef>
                <a:spcPts val="114"/>
              </a:spcBef>
              <a:buSzPct val="70000"/>
              <a:buFont typeface="Arial" panose="020B0604020202020204" pitchFamily="34" charset="0"/>
              <a:buChar char="•"/>
            </a:pPr>
            <a:endParaRPr lang="en-US" sz="100">
              <a:latin typeface="Segoe UI" panose="020B0502040204020203" pitchFamily="34" charset="0"/>
              <a:cs typeface="Segoe UI" panose="020B0502040204020203" pitchFamily="34" charset="0"/>
            </a:endParaRPr>
          </a:p>
          <a:p>
            <a:pPr marL="685800" lvl="1" indent="-285750">
              <a:spcBef>
                <a:spcPts val="114"/>
              </a:spcBef>
              <a:buSzPct val="70000"/>
              <a:buFont typeface="Arial" panose="020B0604020202020204" pitchFamily="34" charset="0"/>
              <a:buChar char="•"/>
            </a:pPr>
            <a:r>
              <a:rPr lang="en-US" sz="1600">
                <a:latin typeface="Segoe UI" panose="020B0502040204020203" pitchFamily="34" charset="0"/>
                <a:cs typeface="Segoe UI" panose="020B0502040204020203" pitchFamily="34" charset="0"/>
              </a:rPr>
              <a:t>Surcharge fee payments should be managed and tracked internally by the Contract Holder’s company. </a:t>
            </a:r>
            <a:r>
              <a:rPr lang="en-US" sz="1600" b="1">
                <a:latin typeface="Segoe UI" panose="020B0502040204020203" pitchFamily="34" charset="0"/>
                <a:cs typeface="Segoe UI" panose="020B0502040204020203" pitchFamily="34" charset="0"/>
              </a:rPr>
              <a:t>Please do not rely on SEWP late notices as a reminder that a balance is due.</a:t>
            </a:r>
          </a:p>
          <a:p>
            <a:pPr marL="685800" lvl="1" indent="-285750">
              <a:spcBef>
                <a:spcPts val="114"/>
              </a:spcBef>
              <a:buSzPct val="70000"/>
              <a:buFont typeface="Arial" panose="020B0604020202020204" pitchFamily="34" charset="0"/>
              <a:buChar char="•"/>
            </a:pPr>
            <a:endParaRPr lang="en-US" sz="800" b="1">
              <a:latin typeface="Segoe UI" panose="020B0502040204020203" pitchFamily="34" charset="0"/>
              <a:cs typeface="Segoe UI" panose="020B0502040204020203" pitchFamily="34" charset="0"/>
            </a:endParaRPr>
          </a:p>
          <a:p>
            <a:pPr marL="685800" lvl="1" indent="-285750">
              <a:spcBef>
                <a:spcPts val="114"/>
              </a:spcBef>
              <a:buSzPct val="70000"/>
              <a:buFont typeface="Arial" panose="020B0604020202020204" pitchFamily="34" charset="0"/>
              <a:buChar char="•"/>
            </a:pPr>
            <a:r>
              <a:rPr lang="en-US" sz="1600">
                <a:latin typeface="Segoe UI" panose="020B0502040204020203" pitchFamily="34" charset="0"/>
                <a:cs typeface="Segoe UI" panose="020B0502040204020203" pitchFamily="34" charset="0"/>
              </a:rPr>
              <a:t>Following the receipt of the first order payment from a Federal Agency, the initial surcharge fee payment is due to the SEWP PMO. Thereafter, surcharge fee payments are due on a recurring quarterly basis.</a:t>
            </a:r>
          </a:p>
          <a:p>
            <a:pPr marL="1143000" lvl="2" indent="-285750">
              <a:spcBef>
                <a:spcPts val="114"/>
              </a:spcBef>
              <a:buSzPct val="70000"/>
              <a:buFont typeface="Arial" panose="020B0604020202020204" pitchFamily="34" charset="0"/>
              <a:buChar char="•"/>
            </a:pPr>
            <a:r>
              <a:rPr lang="en-US" sz="1600">
                <a:latin typeface="Segoe UI" panose="020B0502040204020203" pitchFamily="34" charset="0"/>
                <a:cs typeface="Segoe UI" panose="020B0502040204020203" pitchFamily="34" charset="0"/>
              </a:rPr>
              <a:t>For instance, if a Contract Holder receives payment for an order from a Federal Agency on July 1, 2026, the quarterly payment to SEWP would be due on October 1, 2026, and then due every three months thereafter.</a:t>
            </a:r>
          </a:p>
        </p:txBody>
      </p:sp>
    </p:spTree>
    <p:extLst>
      <p:ext uri="{BB962C8B-B14F-4D97-AF65-F5344CB8AC3E}">
        <p14:creationId xmlns:p14="http://schemas.microsoft.com/office/powerpoint/2010/main" val="39218601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CCF399-9953-CDEA-CE9B-0122BA4AEC3B}"/>
              </a:ext>
            </a:extLst>
          </p:cNvPr>
          <p:cNvSpPr txBox="1"/>
          <p:nvPr/>
        </p:nvSpPr>
        <p:spPr>
          <a:xfrm>
            <a:off x="3082391" y="229682"/>
            <a:ext cx="8882447" cy="646331"/>
          </a:xfrm>
          <a:prstGeom prst="rect">
            <a:avLst/>
          </a:prstGeom>
          <a:noFill/>
        </p:spPr>
        <p:txBody>
          <a:bodyPr wrap="square">
            <a:spAutoFit/>
          </a:bodyPr>
          <a:lstStyle/>
          <a:p>
            <a:pPr lvl="0" algn="ctr">
              <a:defRPr/>
            </a:pPr>
            <a:r>
              <a:rPr kumimoji="0" lang="en-US" sz="3600" b="1"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rPr>
              <a:t>Surcharge Fee Payment Process</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5" name="TextBox 4">
            <a:extLst>
              <a:ext uri="{FF2B5EF4-FFF2-40B4-BE49-F238E27FC236}">
                <a16:creationId xmlns:a16="http://schemas.microsoft.com/office/drawing/2014/main" id="{A4D94CC0-86A8-4E3A-DCE4-4617D3FA5103}"/>
              </a:ext>
            </a:extLst>
          </p:cNvPr>
          <p:cNvSpPr txBox="1"/>
          <p:nvPr/>
        </p:nvSpPr>
        <p:spPr>
          <a:xfrm>
            <a:off x="1750162" y="2464633"/>
            <a:ext cx="8691676" cy="1928733"/>
          </a:xfrm>
          <a:prstGeom prst="rect">
            <a:avLst/>
          </a:prstGeom>
          <a:noFill/>
        </p:spPr>
        <p:txBody>
          <a:bodyPr wrap="square">
            <a:spAutoFit/>
          </a:bodyPr>
          <a:lstStyle/>
          <a:p>
            <a:pPr marL="12700">
              <a:lnSpc>
                <a:spcPct val="100000"/>
              </a:lnSpc>
              <a:spcBef>
                <a:spcPts val="114"/>
              </a:spcBef>
            </a:pPr>
            <a:r>
              <a:rPr lang="en-US" b="1">
                <a:latin typeface="Segoe UI" panose="020B0502040204020203" pitchFamily="34" charset="0"/>
                <a:cs typeface="Segoe UI" panose="020B0502040204020203" pitchFamily="34" charset="0"/>
              </a:rPr>
              <a:t>Contract Holders must have their unique </a:t>
            </a:r>
            <a:r>
              <a:rPr lang="en-US" b="1" i="1">
                <a:latin typeface="Segoe UI" panose="020B0502040204020203" pitchFamily="34" charset="0"/>
                <a:cs typeface="Segoe UI" panose="020B0502040204020203" pitchFamily="34" charset="0"/>
              </a:rPr>
              <a:t>Customer Number </a:t>
            </a:r>
            <a:r>
              <a:rPr lang="en-US" b="1">
                <a:latin typeface="Segoe UI" panose="020B0502040204020203" pitchFamily="34" charset="0"/>
                <a:cs typeface="Segoe UI" panose="020B0502040204020203" pitchFamily="34" charset="0"/>
              </a:rPr>
              <a:t>and </a:t>
            </a:r>
            <a:r>
              <a:rPr lang="en-US" b="1" i="1">
                <a:latin typeface="Segoe UI" panose="020B0502040204020203" pitchFamily="34" charset="0"/>
                <a:cs typeface="Segoe UI" panose="020B0502040204020203" pitchFamily="34" charset="0"/>
              </a:rPr>
              <a:t>Company Name </a:t>
            </a:r>
            <a:r>
              <a:rPr lang="en-US" b="1">
                <a:latin typeface="Segoe UI" panose="020B0502040204020203" pitchFamily="34" charset="0"/>
                <a:cs typeface="Segoe UI" panose="020B0502040204020203" pitchFamily="34" charset="0"/>
              </a:rPr>
              <a:t>to enter a surcharge fee payment</a:t>
            </a:r>
            <a:r>
              <a:rPr lang="en-US">
                <a:latin typeface="Segoe UI" panose="020B0502040204020203" pitchFamily="34" charset="0"/>
                <a:cs typeface="Segoe UI" panose="020B0502040204020203" pitchFamily="34" charset="0"/>
              </a:rPr>
              <a:t>.</a:t>
            </a:r>
          </a:p>
          <a:p>
            <a:pPr marL="12700">
              <a:lnSpc>
                <a:spcPct val="100000"/>
              </a:lnSpc>
              <a:spcBef>
                <a:spcPts val="114"/>
              </a:spcBef>
            </a:pPr>
            <a:endParaRPr lang="en-US" sz="800">
              <a:solidFill>
                <a:schemeClr val="bg1"/>
              </a:solidFill>
              <a:latin typeface="Segoe UI" panose="020B0502040204020203" pitchFamily="34" charset="0"/>
              <a:cs typeface="Segoe UI" panose="020B0502040204020203" pitchFamily="34" charset="0"/>
            </a:endParaRPr>
          </a:p>
          <a:p>
            <a:pPr marL="755650" lvl="1" indent="-285750">
              <a:spcBef>
                <a:spcPts val="114"/>
              </a:spcBef>
              <a:buSzPct val="70000"/>
              <a:buFont typeface="Arial" panose="020B0604020202020204" pitchFamily="34" charset="0"/>
              <a:buChar char="•"/>
            </a:pPr>
            <a:r>
              <a:rPr lang="en-US" sz="1600" b="1">
                <a:solidFill>
                  <a:srgbClr val="C00000"/>
                </a:solidFill>
                <a:latin typeface="Segoe UI" panose="020B0502040204020203" pitchFamily="34" charset="0"/>
                <a:cs typeface="Segoe UI" panose="020B0502040204020203" pitchFamily="34" charset="0"/>
              </a:rPr>
              <a:t>The Contract Holder’s Customer Number will appear on the Contract Holders Only Page (CHOP) under reports/surcharge fee/statement tabs; SEWP’s Finance Team will email the Contract Holder their new, unique Customer Number.</a:t>
            </a:r>
          </a:p>
          <a:p>
            <a:pPr marL="641350" lvl="1" indent="-171450">
              <a:spcBef>
                <a:spcPts val="114"/>
              </a:spcBef>
              <a:buSzPct val="70000"/>
              <a:buFont typeface="Arial" panose="020B0604020202020204" pitchFamily="34" charset="0"/>
              <a:buChar char="•"/>
            </a:pPr>
            <a:endParaRPr lang="en-US" sz="800">
              <a:solidFill>
                <a:schemeClr val="bg1"/>
              </a:solidFill>
              <a:latin typeface="Segoe UI" panose="020B0502040204020203" pitchFamily="34" charset="0"/>
              <a:cs typeface="Segoe UI" panose="020B0502040204020203" pitchFamily="34" charset="0"/>
            </a:endParaRPr>
          </a:p>
          <a:p>
            <a:pPr marL="755650" lvl="1" indent="-285750">
              <a:spcBef>
                <a:spcPts val="114"/>
              </a:spcBef>
              <a:buSzPct val="70000"/>
              <a:buFont typeface="Arial" panose="020B0604020202020204" pitchFamily="34" charset="0"/>
              <a:buChar char="•"/>
            </a:pPr>
            <a:r>
              <a:rPr lang="en-US" sz="1600">
                <a:latin typeface="Segoe UI" panose="020B0502040204020203" pitchFamily="34" charset="0"/>
                <a:cs typeface="Segoe UI" panose="020B0502040204020203" pitchFamily="34" charset="0"/>
              </a:rPr>
              <a:t>Incumbent Contract Holder Customer Numbers will remain the same in SEWP VI.</a:t>
            </a:r>
          </a:p>
        </p:txBody>
      </p:sp>
    </p:spTree>
    <p:extLst>
      <p:ext uri="{BB962C8B-B14F-4D97-AF65-F5344CB8AC3E}">
        <p14:creationId xmlns:p14="http://schemas.microsoft.com/office/powerpoint/2010/main" val="29434451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582FF92-1067-A99E-1685-C1A7097CE5B1}"/>
              </a:ext>
            </a:extLst>
          </p:cNvPr>
          <p:cNvSpPr txBox="1"/>
          <p:nvPr/>
        </p:nvSpPr>
        <p:spPr>
          <a:xfrm>
            <a:off x="3082391" y="229682"/>
            <a:ext cx="8882447" cy="646331"/>
          </a:xfrm>
          <a:prstGeom prst="rect">
            <a:avLst/>
          </a:prstGeom>
          <a:noFill/>
        </p:spPr>
        <p:txBody>
          <a:bodyPr wrap="square">
            <a:spAutoFit/>
          </a:bodyPr>
          <a:lstStyle/>
          <a:p>
            <a:pPr lvl="0" algn="ctr">
              <a:defRPr/>
            </a:pPr>
            <a:r>
              <a:rPr kumimoji="0" lang="en-US" sz="3600" b="1"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rPr>
              <a:t>Surcharge Fee Payment Process</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5" name="TextBox 4">
            <a:extLst>
              <a:ext uri="{FF2B5EF4-FFF2-40B4-BE49-F238E27FC236}">
                <a16:creationId xmlns:a16="http://schemas.microsoft.com/office/drawing/2014/main" id="{1196F124-3F66-33A5-8A0A-073BCCAA7BEF}"/>
              </a:ext>
            </a:extLst>
          </p:cNvPr>
          <p:cNvSpPr txBox="1"/>
          <p:nvPr/>
        </p:nvSpPr>
        <p:spPr>
          <a:xfrm>
            <a:off x="1812507" y="2085042"/>
            <a:ext cx="8566985" cy="2687915"/>
          </a:xfrm>
          <a:prstGeom prst="rect">
            <a:avLst/>
          </a:prstGeom>
          <a:noFill/>
        </p:spPr>
        <p:txBody>
          <a:bodyPr wrap="square">
            <a:spAutoFit/>
          </a:bodyPr>
          <a:lstStyle/>
          <a:p>
            <a:pPr marL="12700">
              <a:lnSpc>
                <a:spcPct val="100000"/>
              </a:lnSpc>
              <a:spcBef>
                <a:spcPts val="114"/>
              </a:spcBef>
            </a:pPr>
            <a:r>
              <a:rPr lang="en-US" b="1">
                <a:latin typeface="Segoe UI" panose="020B0502040204020203" pitchFamily="34" charset="0"/>
                <a:cs typeface="Segoe UI" panose="020B0502040204020203" pitchFamily="34" charset="0"/>
              </a:rPr>
              <a:t>Notify SEWP’s Finance Team of all electronic surcharge fee payments</a:t>
            </a:r>
            <a:r>
              <a:rPr lang="en-US">
                <a:latin typeface="Segoe UI" panose="020B0502040204020203" pitchFamily="34" charset="0"/>
                <a:cs typeface="Segoe UI" panose="020B0502040204020203" pitchFamily="34" charset="0"/>
              </a:rPr>
              <a:t>.</a:t>
            </a:r>
          </a:p>
          <a:p>
            <a:pPr marL="742950" indent="-282575">
              <a:lnSpc>
                <a:spcPct val="100000"/>
              </a:lnSpc>
              <a:spcBef>
                <a:spcPts val="114"/>
              </a:spcBef>
              <a:buFont typeface="Arial" panose="020B0604020202020204" pitchFamily="34" charset="0"/>
              <a:buChar char="•"/>
            </a:pPr>
            <a:endParaRPr lang="en-US" sz="800">
              <a:latin typeface="Segoe UI" panose="020B0502040204020203" pitchFamily="34" charset="0"/>
              <a:cs typeface="Segoe UI" panose="020B0502040204020203" pitchFamily="34" charset="0"/>
            </a:endParaRPr>
          </a:p>
          <a:p>
            <a:pPr marL="742950" indent="-282575">
              <a:lnSpc>
                <a:spcPct val="100000"/>
              </a:lnSpc>
              <a:spcBef>
                <a:spcPts val="114"/>
              </a:spcBef>
              <a:buFont typeface="Arial" panose="020B0604020202020204" pitchFamily="34" charset="0"/>
              <a:buChar char="•"/>
            </a:pPr>
            <a:r>
              <a:rPr lang="en-US" sz="1600">
                <a:latin typeface="Segoe UI" panose="020B0502040204020203" pitchFamily="34" charset="0"/>
                <a:cs typeface="Segoe UI" panose="020B0502040204020203" pitchFamily="34" charset="0"/>
              </a:rPr>
              <a:t>Contract Holders are required to </a:t>
            </a:r>
            <a:r>
              <a:rPr lang="en-US" sz="1600" i="1">
                <a:latin typeface="Segoe UI" panose="020B0502040204020203" pitchFamily="34" charset="0"/>
                <a:cs typeface="Segoe UI" panose="020B0502040204020203" pitchFamily="34" charset="0"/>
              </a:rPr>
              <a:t>email a soft copy of the surcharge fee payment backup</a:t>
            </a:r>
            <a:r>
              <a:rPr lang="en-US" sz="1600">
                <a:latin typeface="Segoe UI" panose="020B0502040204020203" pitchFamily="34" charset="0"/>
                <a:cs typeface="Segoe UI" panose="020B0502040204020203" pitchFamily="34" charset="0"/>
              </a:rPr>
              <a:t> to: </a:t>
            </a:r>
            <a:r>
              <a:rPr lang="en-US" sz="1600">
                <a:latin typeface="Segoe UI" panose="020B0502040204020203" pitchFamily="34" charset="0"/>
                <a:cs typeface="Segoe UI" panose="020B0502040204020203" pitchFamily="34" charset="0"/>
                <a:hlinkClick r:id="rId2">
                  <a:extLst>
                    <a:ext uri="{A12FA001-AC4F-418D-AE19-62706E023703}">
                      <ahyp:hlinkClr xmlns:ahyp="http://schemas.microsoft.com/office/drawing/2018/hyperlinkcolor" val="tx"/>
                    </a:ext>
                  </a:extLst>
                </a:hlinkClick>
              </a:rPr>
              <a:t>GSFC-DL-sewp-finance@mail.nasa.gov</a:t>
            </a:r>
            <a:endParaRPr lang="en-US" sz="1600">
              <a:latin typeface="Segoe UI" panose="020B0502040204020203" pitchFamily="34" charset="0"/>
              <a:cs typeface="Segoe UI" panose="020B0502040204020203" pitchFamily="34" charset="0"/>
            </a:endParaRPr>
          </a:p>
          <a:p>
            <a:pPr marL="742950" indent="-282575">
              <a:lnSpc>
                <a:spcPct val="100000"/>
              </a:lnSpc>
              <a:spcBef>
                <a:spcPts val="114"/>
              </a:spcBef>
              <a:buFont typeface="Arial" panose="020B0604020202020204" pitchFamily="34" charset="0"/>
              <a:buChar char="•"/>
            </a:pPr>
            <a:endParaRPr lang="en-US" sz="800">
              <a:latin typeface="Segoe UI" panose="020B0502040204020203" pitchFamily="34" charset="0"/>
              <a:cs typeface="Segoe UI" panose="020B0502040204020203" pitchFamily="34" charset="0"/>
            </a:endParaRPr>
          </a:p>
          <a:p>
            <a:pPr marL="742950" indent="-282575">
              <a:lnSpc>
                <a:spcPct val="100000"/>
              </a:lnSpc>
              <a:spcBef>
                <a:spcPts val="114"/>
              </a:spcBef>
              <a:buFont typeface="Arial" panose="020B0604020202020204" pitchFamily="34" charset="0"/>
              <a:buChar char="•"/>
            </a:pPr>
            <a:r>
              <a:rPr lang="en-US" sz="1600" b="1">
                <a:latin typeface="Segoe UI" panose="020B0502040204020203" pitchFamily="34" charset="0"/>
                <a:cs typeface="Segoe UI" panose="020B0502040204020203" pitchFamily="34" charset="0"/>
              </a:rPr>
              <a:t>Surcharge fee payment backup must be in an Excel worksheet</a:t>
            </a:r>
            <a:r>
              <a:rPr lang="en-US" sz="1600">
                <a:latin typeface="Segoe UI" panose="020B0502040204020203" pitchFamily="34" charset="0"/>
                <a:cs typeface="Segoe UI" panose="020B0502040204020203" pitchFamily="34" charset="0"/>
              </a:rPr>
              <a:t>.</a:t>
            </a:r>
          </a:p>
          <a:p>
            <a:pPr marL="742950" indent="-282575">
              <a:lnSpc>
                <a:spcPct val="100000"/>
              </a:lnSpc>
              <a:spcBef>
                <a:spcPts val="114"/>
              </a:spcBef>
              <a:buFont typeface="Arial" panose="020B0604020202020204" pitchFamily="34" charset="0"/>
              <a:buChar char="•"/>
            </a:pPr>
            <a:endParaRPr lang="en-US" sz="800">
              <a:latin typeface="Segoe UI" panose="020B0502040204020203" pitchFamily="34" charset="0"/>
              <a:cs typeface="Segoe UI" panose="020B0502040204020203" pitchFamily="34" charset="0"/>
            </a:endParaRPr>
          </a:p>
          <a:p>
            <a:pPr marL="742950" indent="-282575">
              <a:lnSpc>
                <a:spcPct val="100000"/>
              </a:lnSpc>
              <a:spcBef>
                <a:spcPts val="114"/>
              </a:spcBef>
              <a:buFont typeface="Arial" panose="020B0604020202020204" pitchFamily="34" charset="0"/>
              <a:buChar char="•"/>
            </a:pPr>
            <a:r>
              <a:rPr lang="en-US" sz="1600">
                <a:latin typeface="Segoe UI" panose="020B0502040204020203" pitchFamily="34" charset="0"/>
                <a:cs typeface="Segoe UI" panose="020B0502040204020203" pitchFamily="34" charset="0"/>
              </a:rPr>
              <a:t>Coordinate with the company’s bank to avoid potential payment rejections.</a:t>
            </a:r>
          </a:p>
          <a:p>
            <a:pPr marL="742950" indent="-282575">
              <a:lnSpc>
                <a:spcPct val="100000"/>
              </a:lnSpc>
              <a:spcBef>
                <a:spcPts val="114"/>
              </a:spcBef>
              <a:buFont typeface="Arial" panose="020B0604020202020204" pitchFamily="34" charset="0"/>
              <a:buChar char="•"/>
            </a:pPr>
            <a:endParaRPr lang="en-US" sz="800">
              <a:latin typeface="Segoe UI" panose="020B0502040204020203" pitchFamily="34" charset="0"/>
              <a:cs typeface="Segoe UI" panose="020B0502040204020203" pitchFamily="34" charset="0"/>
            </a:endParaRPr>
          </a:p>
          <a:p>
            <a:pPr marL="742950" indent="-282575">
              <a:lnSpc>
                <a:spcPct val="100000"/>
              </a:lnSpc>
              <a:spcBef>
                <a:spcPts val="114"/>
              </a:spcBef>
              <a:buFont typeface="Arial" panose="020B0604020202020204" pitchFamily="34" charset="0"/>
              <a:buChar char="•"/>
            </a:pPr>
            <a:r>
              <a:rPr lang="en-US" sz="1600" b="1">
                <a:latin typeface="Segoe UI" panose="020B0502040204020203" pitchFamily="34" charset="0"/>
                <a:cs typeface="Segoe UI" panose="020B0502040204020203" pitchFamily="34" charset="0"/>
              </a:rPr>
              <a:t>All SEWP communications will be between the SEWP PMO and the Program Manager/Deputy Program Manager (PM/DPM) of each company. </a:t>
            </a:r>
            <a:r>
              <a:rPr lang="en-US" sz="1600">
                <a:latin typeface="Segoe UI" panose="020B0502040204020203" pitchFamily="34" charset="0"/>
                <a:cs typeface="Segoe UI" panose="020B0502040204020203" pitchFamily="34" charset="0"/>
              </a:rPr>
              <a:t>The PM and/or DPM is responsible for the communication within their company.</a:t>
            </a:r>
          </a:p>
        </p:txBody>
      </p:sp>
    </p:spTree>
    <p:extLst>
      <p:ext uri="{BB962C8B-B14F-4D97-AF65-F5344CB8AC3E}">
        <p14:creationId xmlns:p14="http://schemas.microsoft.com/office/powerpoint/2010/main" val="31505671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2C83F70-E809-498B-8621-59C8347A5629}"/>
              </a:ext>
            </a:extLst>
          </p:cNvPr>
          <p:cNvSpPr txBox="1"/>
          <p:nvPr/>
        </p:nvSpPr>
        <p:spPr>
          <a:xfrm>
            <a:off x="3082391" y="229682"/>
            <a:ext cx="8882447" cy="646331"/>
          </a:xfrm>
          <a:prstGeom prst="rect">
            <a:avLst/>
          </a:prstGeom>
          <a:noFill/>
        </p:spPr>
        <p:txBody>
          <a:bodyPr wrap="square">
            <a:spAutoFit/>
          </a:bodyPr>
          <a:lstStyle/>
          <a:p>
            <a:pPr algn="ctr">
              <a:defRPr/>
            </a:pPr>
            <a:r>
              <a:rPr lang="en-US" sz="3600" b="1">
                <a:solidFill>
                  <a:schemeClr val="bg2"/>
                </a:solidFill>
                <a:latin typeface="Segoe UI" panose="020B0502040204020203" pitchFamily="34" charset="0"/>
                <a:cs typeface="Segoe UI" panose="020B0502040204020203" pitchFamily="34" charset="0"/>
              </a:rPr>
              <a:t>Issuance of New Customer Numbers</a:t>
            </a:r>
            <a:endParaRPr lang="en-US" sz="3600">
              <a:solidFill>
                <a:schemeClr val="bg2"/>
              </a:solidFill>
              <a:latin typeface="Segoe UI" panose="020B0502040204020203" pitchFamily="34" charset="0"/>
              <a:cs typeface="Segoe UI" panose="020B0502040204020203" pitchFamily="34" charset="0"/>
            </a:endParaRPr>
          </a:p>
        </p:txBody>
      </p:sp>
      <p:sp>
        <p:nvSpPr>
          <p:cNvPr id="5" name="Content Placeholder 2">
            <a:extLst>
              <a:ext uri="{FF2B5EF4-FFF2-40B4-BE49-F238E27FC236}">
                <a16:creationId xmlns:a16="http://schemas.microsoft.com/office/drawing/2014/main" id="{B8C9E706-F5E1-C5A4-C20F-A44DFEFBE696}"/>
              </a:ext>
            </a:extLst>
          </p:cNvPr>
          <p:cNvSpPr txBox="1">
            <a:spLocks/>
          </p:cNvSpPr>
          <p:nvPr/>
        </p:nvSpPr>
        <p:spPr>
          <a:xfrm>
            <a:off x="502395" y="2489376"/>
            <a:ext cx="11187211" cy="1879249"/>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lgn="ctr">
              <a:lnSpc>
                <a:spcPct val="150000"/>
              </a:lnSpc>
              <a:buClr>
                <a:schemeClr val="tx1"/>
              </a:buClr>
              <a:buNone/>
            </a:pPr>
            <a:r>
              <a:rPr lang="en-US" sz="2000" b="1" kern="0">
                <a:solidFill>
                  <a:schemeClr val="tx1"/>
                </a:solidFill>
                <a:latin typeface="Segoe UI" panose="020B0502040204020203" pitchFamily="34" charset="0"/>
                <a:cs typeface="Segoe UI" panose="020B0502040204020203" pitchFamily="34" charset="0"/>
              </a:rPr>
              <a:t>Category A Contract Holders </a:t>
            </a:r>
            <a:r>
              <a:rPr lang="en-US" sz="2000" kern="0">
                <a:solidFill>
                  <a:schemeClr val="tx1"/>
                </a:solidFill>
                <a:latin typeface="Segoe UI" panose="020B0502040204020203" pitchFamily="34" charset="0"/>
                <a:cs typeface="Segoe UI" panose="020B0502040204020203" pitchFamily="34" charset="0"/>
              </a:rPr>
              <a:t>will receive their Customer Numbers first. Thereafter, Customer Numbers will be issued to Categories B and C Contract Holders as they receive orders.</a:t>
            </a:r>
          </a:p>
        </p:txBody>
      </p:sp>
    </p:spTree>
    <p:extLst>
      <p:ext uri="{BB962C8B-B14F-4D97-AF65-F5344CB8AC3E}">
        <p14:creationId xmlns:p14="http://schemas.microsoft.com/office/powerpoint/2010/main" val="5108234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9A6EDE4-DAA9-0859-EA51-458993F1791B}"/>
              </a:ext>
            </a:extLst>
          </p:cNvPr>
          <p:cNvSpPr txBox="1"/>
          <p:nvPr/>
        </p:nvSpPr>
        <p:spPr>
          <a:xfrm>
            <a:off x="3082391" y="229682"/>
            <a:ext cx="8882447" cy="646331"/>
          </a:xfrm>
          <a:prstGeom prst="rect">
            <a:avLst/>
          </a:prstGeom>
          <a:noFill/>
        </p:spPr>
        <p:txBody>
          <a:bodyPr wrap="square">
            <a:spAutoFit/>
          </a:bodyPr>
          <a:lstStyle/>
          <a:p>
            <a:pPr lvl="0" algn="ctr">
              <a:defRPr/>
            </a:pPr>
            <a:r>
              <a:rPr kumimoji="0" lang="en-US" sz="3600" b="1"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rPr>
              <a:t>Onboarding</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6" name="Content Placeholder 2">
            <a:extLst>
              <a:ext uri="{FF2B5EF4-FFF2-40B4-BE49-F238E27FC236}">
                <a16:creationId xmlns:a16="http://schemas.microsoft.com/office/drawing/2014/main" id="{A15D4DED-70D0-7D0D-4917-637A8928E411}"/>
              </a:ext>
            </a:extLst>
          </p:cNvPr>
          <p:cNvSpPr txBox="1">
            <a:spLocks/>
          </p:cNvSpPr>
          <p:nvPr/>
        </p:nvSpPr>
        <p:spPr>
          <a:xfrm>
            <a:off x="1657815" y="1717637"/>
            <a:ext cx="8876371" cy="3422727"/>
          </a:xfrm>
          <a:prstGeom prst="rect">
            <a:avLst/>
          </a:prstGeom>
          <a:noFill/>
          <a:ln>
            <a:noFill/>
          </a:ln>
        </p:spPr>
        <p:txBody>
          <a:bodyPr spcFirstLastPara="1" wrap="square" lIns="91425" tIns="91425" rIns="91425" bIns="91425" anchor="t" anchorCtr="0">
            <a:normAutofit fontScale="92500" lnSpcReduction="10000"/>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1pPr>
            <a:lvl2pPr marL="914400" marR="0" lvl="1"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2pPr>
            <a:lvl3pPr marL="1371600" marR="0" lvl="2"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3pPr>
            <a:lvl4pPr marL="1828800" marR="0" lvl="3"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4pPr>
            <a:lvl5pPr marL="2286000" marR="0" lvl="4"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5pPr>
            <a:lvl6pPr marL="2743200" marR="0" lvl="5"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6pPr>
            <a:lvl7pPr marL="3200400" marR="0" lvl="6"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7pPr>
            <a:lvl8pPr marL="3657600" marR="0" lvl="7" indent="-317500" algn="l" rtl="0">
              <a:lnSpc>
                <a:spcPct val="100000"/>
              </a:lnSpc>
              <a:spcBef>
                <a:spcPts val="1600"/>
              </a:spcBef>
              <a:spcAft>
                <a:spcPts val="0"/>
              </a:spcAft>
              <a:buClr>
                <a:schemeClr val="lt1"/>
              </a:buClr>
              <a:buSzPts val="1400"/>
              <a:buFont typeface="Inter"/>
              <a:buChar char="○"/>
              <a:defRPr sz="1867" b="0" i="0" u="none" strike="noStrike" cap="none">
                <a:solidFill>
                  <a:schemeClr val="lt1"/>
                </a:solidFill>
                <a:latin typeface="Inter"/>
                <a:ea typeface="Inter"/>
                <a:cs typeface="Inter"/>
                <a:sym typeface="Inter"/>
              </a:defRPr>
            </a:lvl8pPr>
            <a:lvl9pPr marL="4114800" marR="0" lvl="8" indent="-317500" algn="l" rtl="0">
              <a:lnSpc>
                <a:spcPct val="100000"/>
              </a:lnSpc>
              <a:spcBef>
                <a:spcPts val="1600"/>
              </a:spcBef>
              <a:spcAft>
                <a:spcPts val="1600"/>
              </a:spcAft>
              <a:buClr>
                <a:schemeClr val="lt1"/>
              </a:buClr>
              <a:buSzPts val="1400"/>
              <a:buFont typeface="Inter"/>
              <a:buChar char="■"/>
              <a:defRPr sz="1867" b="0" i="0" u="none" strike="noStrike" cap="none">
                <a:solidFill>
                  <a:schemeClr val="lt1"/>
                </a:solidFill>
                <a:latin typeface="Inter"/>
                <a:ea typeface="Inter"/>
                <a:cs typeface="Inter"/>
                <a:sym typeface="Inter"/>
              </a:defRPr>
            </a:lvl9pPr>
          </a:lstStyle>
          <a:p>
            <a:pPr marL="139700" indent="0">
              <a:buClr>
                <a:schemeClr val="tx1"/>
              </a:buClr>
              <a:buNone/>
            </a:pPr>
            <a:r>
              <a:rPr lang="en-US" kern="0">
                <a:solidFill>
                  <a:schemeClr val="tx1"/>
                </a:solidFill>
                <a:latin typeface="Segoe UI" panose="020B0502040204020203" pitchFamily="34" charset="0"/>
                <a:cs typeface="Segoe UI" panose="020B0502040204020203" pitchFamily="34" charset="0"/>
              </a:rPr>
              <a:t>A CHRM Representative will be reaching out to you soon to initiate the onboarding process. You will be provided with a checklist to track the following required information/actions:</a:t>
            </a:r>
          </a:p>
          <a:p>
            <a:pPr marL="139700" indent="0">
              <a:buClr>
                <a:schemeClr val="tx1"/>
              </a:buClr>
              <a:buNone/>
            </a:pPr>
            <a:endParaRPr lang="en-US" kern="0">
              <a:solidFill>
                <a:schemeClr val="tx1"/>
              </a:solidFill>
              <a:latin typeface="Segoe UI" panose="020B0502040204020203" pitchFamily="34" charset="0"/>
              <a:cs typeface="Segoe UI" panose="020B0502040204020203" pitchFamily="34" charset="0"/>
            </a:endParaRPr>
          </a:p>
          <a:p>
            <a:pPr>
              <a:lnSpc>
                <a:spcPct val="150000"/>
              </a:lnSpc>
              <a:buClr>
                <a:schemeClr val="tx1"/>
              </a:buClr>
              <a:buFont typeface="Wingdings" panose="05000000000000000000" pitchFamily="2" charset="2"/>
              <a:buChar char="Ø"/>
            </a:pPr>
            <a:r>
              <a:rPr lang="en-US" kern="0">
                <a:solidFill>
                  <a:schemeClr val="tx1"/>
                </a:solidFill>
                <a:latin typeface="Segoe UI" panose="020B0502040204020203" pitchFamily="34" charset="0"/>
                <a:cs typeface="Segoe UI" panose="020B0502040204020203" pitchFamily="34" charset="0"/>
              </a:rPr>
              <a:t>Identify Program Manager (PM) and Deputy Program Manager (DPM)</a:t>
            </a:r>
          </a:p>
          <a:p>
            <a:pPr>
              <a:lnSpc>
                <a:spcPct val="150000"/>
              </a:lnSpc>
              <a:buClr>
                <a:schemeClr val="tx1"/>
              </a:buClr>
              <a:buFont typeface="Wingdings" panose="05000000000000000000" pitchFamily="2" charset="2"/>
              <a:buChar char="Ø"/>
            </a:pPr>
            <a:r>
              <a:rPr lang="en-US" kern="0">
                <a:solidFill>
                  <a:schemeClr val="tx1"/>
                </a:solidFill>
                <a:latin typeface="Segoe UI" panose="020B0502040204020203" pitchFamily="34" charset="0"/>
                <a:cs typeface="Segoe UI" panose="020B0502040204020203" pitchFamily="34" charset="0"/>
              </a:rPr>
              <a:t>CHOP registration</a:t>
            </a:r>
          </a:p>
          <a:p>
            <a:pPr>
              <a:lnSpc>
                <a:spcPct val="150000"/>
              </a:lnSpc>
              <a:buClr>
                <a:schemeClr val="tx1"/>
              </a:buClr>
              <a:buFont typeface="Wingdings" panose="05000000000000000000" pitchFamily="2" charset="2"/>
              <a:buChar char="Ø"/>
            </a:pPr>
            <a:r>
              <a:rPr lang="en-US" kern="0">
                <a:solidFill>
                  <a:schemeClr val="tx1"/>
                </a:solidFill>
                <a:latin typeface="Segoe UI" panose="020B0502040204020203" pitchFamily="34" charset="0"/>
                <a:cs typeface="Segoe UI" panose="020B0502040204020203" pitchFamily="34" charset="0"/>
              </a:rPr>
              <a:t>Credit card fee/surcharge percentage</a:t>
            </a:r>
          </a:p>
          <a:p>
            <a:pPr>
              <a:lnSpc>
                <a:spcPct val="150000"/>
              </a:lnSpc>
              <a:buClr>
                <a:schemeClr val="tx1"/>
              </a:buClr>
              <a:buFont typeface="Wingdings" panose="05000000000000000000" pitchFamily="2" charset="2"/>
              <a:buChar char="Ø"/>
            </a:pPr>
            <a:r>
              <a:rPr lang="en-US" kern="0">
                <a:solidFill>
                  <a:schemeClr val="tx1"/>
                </a:solidFill>
                <a:latin typeface="Segoe UI" panose="020B0502040204020203" pitchFamily="34" charset="0"/>
                <a:cs typeface="Segoe UI" panose="020B0502040204020203" pitchFamily="34" charset="0"/>
              </a:rPr>
              <a:t>Company logo</a:t>
            </a:r>
          </a:p>
          <a:p>
            <a:pPr>
              <a:lnSpc>
                <a:spcPct val="150000"/>
              </a:lnSpc>
              <a:buClr>
                <a:schemeClr val="tx1"/>
              </a:buClr>
              <a:buFont typeface="Wingdings" panose="05000000000000000000" pitchFamily="2" charset="2"/>
              <a:buChar char="Ø"/>
            </a:pPr>
            <a:r>
              <a:rPr lang="en-US" kern="0">
                <a:solidFill>
                  <a:schemeClr val="tx1"/>
                </a:solidFill>
                <a:latin typeface="Segoe UI" panose="020B0502040204020203" pitchFamily="34" charset="0"/>
                <a:cs typeface="Segoe UI" panose="020B0502040204020203" pitchFamily="34" charset="0"/>
              </a:rPr>
              <a:t>Company website with SEWP resources</a:t>
            </a:r>
          </a:p>
          <a:p>
            <a:pPr>
              <a:lnSpc>
                <a:spcPct val="150000"/>
              </a:lnSpc>
              <a:buClr>
                <a:schemeClr val="tx1"/>
              </a:buClr>
              <a:buFont typeface="Wingdings" panose="05000000000000000000" pitchFamily="2" charset="2"/>
              <a:buChar char="Ø"/>
            </a:pPr>
            <a:r>
              <a:rPr lang="en-US" kern="0">
                <a:solidFill>
                  <a:schemeClr val="tx1"/>
                </a:solidFill>
                <a:latin typeface="Segoe UI" panose="020B0502040204020203" pitchFamily="34" charset="0"/>
                <a:cs typeface="Segoe UI" panose="020B0502040204020203" pitchFamily="34" charset="0"/>
              </a:rPr>
              <a:t>Exhibit 4 – NAICS Size Standard Crosswalk submission</a:t>
            </a:r>
          </a:p>
        </p:txBody>
      </p:sp>
    </p:spTree>
    <p:extLst>
      <p:ext uri="{BB962C8B-B14F-4D97-AF65-F5344CB8AC3E}">
        <p14:creationId xmlns:p14="http://schemas.microsoft.com/office/powerpoint/2010/main" val="1904707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7FA7D-C8B2-2F2F-C1C1-F9B2615559E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87D2DB6-FD24-1A21-1919-743643D9996D}"/>
              </a:ext>
            </a:extLst>
          </p:cNvPr>
          <p:cNvSpPr txBox="1"/>
          <p:nvPr/>
        </p:nvSpPr>
        <p:spPr>
          <a:xfrm>
            <a:off x="3082391" y="229682"/>
            <a:ext cx="8882447" cy="830997"/>
          </a:xfrm>
          <a:prstGeom prst="rect">
            <a:avLst/>
          </a:prstGeom>
          <a:noFill/>
        </p:spPr>
        <p:txBody>
          <a:bodyPr wrap="square">
            <a:spAutoFit/>
          </a:bodyPr>
          <a:lstStyle/>
          <a:p>
            <a:pPr lvl="0" algn="ctr">
              <a:defRPr/>
            </a:pPr>
            <a:r>
              <a:rPr lang="en-US" altLang="en-US" sz="2400" b="1">
                <a:solidFill>
                  <a:schemeClr val="bg2"/>
                </a:solidFill>
                <a:latin typeface="Segoe UI" panose="020B0502040204020203" pitchFamily="34" charset="0"/>
                <a:cs typeface="Segoe UI" panose="020B0502040204020203" pitchFamily="34" charset="0"/>
              </a:rPr>
              <a:t>Scientific and Engineering Workstation Procurement</a:t>
            </a:r>
          </a:p>
          <a:p>
            <a:pPr lvl="0" algn="ctr">
              <a:defRPr/>
            </a:pPr>
            <a:r>
              <a:rPr kumimoji="0" lang="en-US" sz="2400" b="1"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rPr>
              <a:t>(SEWP</a:t>
            </a:r>
            <a:r>
              <a:rPr lang="en-US" sz="2400" b="1">
                <a:solidFill>
                  <a:schemeClr val="bg2"/>
                </a:solidFill>
                <a:latin typeface="Segoe UI" panose="020B0502040204020203" pitchFamily="34" charset="0"/>
                <a:cs typeface="Segoe UI" panose="020B0502040204020203" pitchFamily="34" charset="0"/>
              </a:rPr>
              <a:t> og)</a:t>
            </a:r>
            <a:endParaRPr kumimoji="0" lang="en-US" sz="24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pic>
        <p:nvPicPr>
          <p:cNvPr id="3" name="Content Placeholder 3">
            <a:extLst>
              <a:ext uri="{FF2B5EF4-FFF2-40B4-BE49-F238E27FC236}">
                <a16:creationId xmlns:a16="http://schemas.microsoft.com/office/drawing/2014/main" id="{99272E71-1C37-9A1D-0BD5-6A07BBE616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072008" y="1468145"/>
            <a:ext cx="4047984" cy="4544466"/>
          </a:xfrm>
          <a:prstGeom prst="rect">
            <a:avLst/>
          </a:prstGeom>
          <a:noFill/>
          <a:ln>
            <a:noFill/>
          </a:ln>
        </p:spPr>
      </p:pic>
    </p:spTree>
    <p:extLst>
      <p:ext uri="{BB962C8B-B14F-4D97-AF65-F5344CB8AC3E}">
        <p14:creationId xmlns:p14="http://schemas.microsoft.com/office/powerpoint/2010/main" val="12901021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12EB1D3-3FD3-832E-E906-6A3D8111E4CE}"/>
              </a:ext>
            </a:extLst>
          </p:cNvPr>
          <p:cNvSpPr txBox="1"/>
          <p:nvPr/>
        </p:nvSpPr>
        <p:spPr>
          <a:xfrm>
            <a:off x="3477239" y="5855011"/>
            <a:ext cx="5237522" cy="369332"/>
          </a:xfrm>
          <a:prstGeom prst="rect">
            <a:avLst/>
          </a:prstGeom>
          <a:noFill/>
        </p:spPr>
        <p:txBody>
          <a:bodyPr wrap="square" rtlCol="0">
            <a:spAutoFit/>
          </a:bodyPr>
          <a:lstStyle/>
          <a:p>
            <a:r>
              <a:rPr lang="en-US">
                <a:latin typeface="Segoe UI" panose="020B0502040204020203" pitchFamily="34" charset="0"/>
                <a:cs typeface="Segoe UI" panose="020B0502040204020203" pitchFamily="34" charset="0"/>
              </a:rPr>
              <a:t>Additional Webinars will be scheduled as needed.</a:t>
            </a:r>
          </a:p>
        </p:txBody>
      </p:sp>
      <p:sp>
        <p:nvSpPr>
          <p:cNvPr id="6" name="TextBox 5">
            <a:extLst>
              <a:ext uri="{FF2B5EF4-FFF2-40B4-BE49-F238E27FC236}">
                <a16:creationId xmlns:a16="http://schemas.microsoft.com/office/drawing/2014/main" id="{6338280B-61DD-2374-0CEF-354AC5A3E630}"/>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Timeline</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graphicFrame>
        <p:nvGraphicFramePr>
          <p:cNvPr id="5" name="Table 4">
            <a:extLst>
              <a:ext uri="{FF2B5EF4-FFF2-40B4-BE49-F238E27FC236}">
                <a16:creationId xmlns:a16="http://schemas.microsoft.com/office/drawing/2014/main" id="{39BC6320-15E3-F566-E8CA-6918D423C0AC}"/>
              </a:ext>
            </a:extLst>
          </p:cNvPr>
          <p:cNvGraphicFramePr>
            <a:graphicFrameLocks noGrp="1"/>
          </p:cNvGraphicFramePr>
          <p:nvPr>
            <p:extLst>
              <p:ext uri="{D42A27DB-BD31-4B8C-83A1-F6EECF244321}">
                <p14:modId xmlns:p14="http://schemas.microsoft.com/office/powerpoint/2010/main" val="1101214567"/>
              </p:ext>
            </p:extLst>
          </p:nvPr>
        </p:nvGraphicFramePr>
        <p:xfrm>
          <a:off x="1722645" y="1326947"/>
          <a:ext cx="8746709" cy="4094531"/>
        </p:xfrm>
        <a:graphic>
          <a:graphicData uri="http://schemas.openxmlformats.org/drawingml/2006/table">
            <a:tbl>
              <a:tblPr firstRow="1" firstCol="1" bandRow="1">
                <a:tableStyleId>{5C22544A-7EE6-4342-B048-85BDC9FD1C3A}</a:tableStyleId>
              </a:tblPr>
              <a:tblGrid>
                <a:gridCol w="2015950">
                  <a:extLst>
                    <a:ext uri="{9D8B030D-6E8A-4147-A177-3AD203B41FA5}">
                      <a16:colId xmlns:a16="http://schemas.microsoft.com/office/drawing/2014/main" val="3471286863"/>
                    </a:ext>
                  </a:extLst>
                </a:gridCol>
                <a:gridCol w="6730759">
                  <a:extLst>
                    <a:ext uri="{9D8B030D-6E8A-4147-A177-3AD203B41FA5}">
                      <a16:colId xmlns:a16="http://schemas.microsoft.com/office/drawing/2014/main" val="1819621901"/>
                    </a:ext>
                  </a:extLst>
                </a:gridCol>
              </a:tblGrid>
              <a:tr h="257454">
                <a:tc>
                  <a:txBody>
                    <a:bodyPr/>
                    <a:lstStyle/>
                    <a:p>
                      <a:pPr marL="0" marR="0">
                        <a:lnSpc>
                          <a:spcPct val="115000"/>
                        </a:lnSpc>
                        <a:spcAft>
                          <a:spcPts val="800"/>
                        </a:spcAft>
                        <a:buNone/>
                      </a:pPr>
                      <a:r>
                        <a:rPr lang="en-US" sz="1400" kern="100">
                          <a:solidFill>
                            <a:schemeClr val="bg2"/>
                          </a:solidFill>
                          <a:effectLst/>
                        </a:rPr>
                        <a:t>Dates</a:t>
                      </a:r>
                      <a:endParaRPr lang="en-US" sz="1200" kern="10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buNone/>
                      </a:pPr>
                      <a:r>
                        <a:rPr lang="en-US" sz="1400" kern="10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83711658"/>
                  </a:ext>
                </a:extLst>
              </a:tr>
              <a:tr h="257454">
                <a:tc>
                  <a:txBody>
                    <a:bodyPr/>
                    <a:lstStyle/>
                    <a:p>
                      <a:pPr marL="0" marR="0">
                        <a:lnSpc>
                          <a:spcPct val="115000"/>
                        </a:lnSpc>
                        <a:spcAft>
                          <a:spcPts val="800"/>
                        </a:spcAft>
                        <a:buNone/>
                      </a:pPr>
                      <a:r>
                        <a:rPr lang="en-US" sz="1800" kern="100">
                          <a:effectLst/>
                        </a:rPr>
                        <a:t>7/21 – 7/23</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oFill/>
                  </a:tcPr>
                </a:tc>
                <a:tc>
                  <a:txBody>
                    <a:bodyPr/>
                    <a:lstStyle/>
                    <a:p>
                      <a:pPr marL="0" marR="0">
                        <a:lnSpc>
                          <a:spcPct val="115000"/>
                        </a:lnSpc>
                        <a:spcAft>
                          <a:spcPts val="800"/>
                        </a:spcAft>
                        <a:buNone/>
                      </a:pPr>
                      <a:r>
                        <a:rPr lang="en-US" sz="1800" kern="100">
                          <a:effectLst/>
                        </a:rPr>
                        <a:t>Orientation Webinars</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00544006"/>
                  </a:ext>
                </a:extLst>
              </a:tr>
              <a:tr h="953923">
                <a:tc>
                  <a:txBody>
                    <a:bodyPr/>
                    <a:lstStyle/>
                    <a:p>
                      <a:pPr marL="0" marR="0">
                        <a:lnSpc>
                          <a:spcPct val="115000"/>
                        </a:lnSpc>
                        <a:spcAft>
                          <a:spcPts val="800"/>
                        </a:spcAft>
                        <a:buNone/>
                      </a:pPr>
                      <a:r>
                        <a:rPr lang="en-US" sz="1800" kern="100">
                          <a:effectLst/>
                        </a:rPr>
                        <a:t>8/10 – 8/14</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oFill/>
                  </a:tcPr>
                </a:tc>
                <a:tc>
                  <a:txBody>
                    <a:bodyPr/>
                    <a:lstStyle/>
                    <a:p>
                      <a:pPr marL="0" marR="0">
                        <a:lnSpc>
                          <a:spcPct val="115000"/>
                        </a:lnSpc>
                        <a:spcAft>
                          <a:spcPts val="800"/>
                        </a:spcAft>
                        <a:buNone/>
                      </a:pPr>
                      <a:r>
                        <a:rPr lang="en-US" sz="1800" kern="100">
                          <a:effectLst/>
                        </a:rPr>
                        <a:t>Deep Dive Webinars</a:t>
                      </a:r>
                      <a:endParaRPr lang="en-US" sz="1600" kern="100">
                        <a:effectLst/>
                      </a:endParaRPr>
                    </a:p>
                    <a:p>
                      <a:pPr marL="457200" marR="0">
                        <a:lnSpc>
                          <a:spcPct val="115000"/>
                        </a:lnSpc>
                        <a:spcAft>
                          <a:spcPts val="800"/>
                        </a:spcAft>
                        <a:buNone/>
                      </a:pPr>
                      <a:r>
                        <a:rPr lang="en-US" sz="1600" kern="100">
                          <a:effectLst/>
                        </a:rPr>
                        <a:t>SEWP specific topics</a:t>
                      </a:r>
                    </a:p>
                  </a:txBody>
                  <a:tcPr marL="68580" marR="68580" marT="0" marB="0"/>
                </a:tc>
                <a:extLst>
                  <a:ext uri="{0D108BD9-81ED-4DB2-BD59-A6C34878D82A}">
                    <a16:rowId xmlns:a16="http://schemas.microsoft.com/office/drawing/2014/main" val="884533284"/>
                  </a:ext>
                </a:extLst>
              </a:tr>
              <a:tr h="257454">
                <a:tc>
                  <a:txBody>
                    <a:bodyPr/>
                    <a:lstStyle/>
                    <a:p>
                      <a:pPr marL="0" marR="0">
                        <a:lnSpc>
                          <a:spcPct val="115000"/>
                        </a:lnSpc>
                        <a:spcAft>
                          <a:spcPts val="800"/>
                        </a:spcAft>
                        <a:buNone/>
                      </a:pPr>
                      <a:r>
                        <a:rPr lang="en-US" sz="1800" kern="100">
                          <a:effectLst/>
                        </a:rPr>
                        <a:t>8/17</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oFill/>
                  </a:tcPr>
                </a:tc>
                <a:tc>
                  <a:txBody>
                    <a:bodyPr/>
                    <a:lstStyle/>
                    <a:p>
                      <a:pPr marL="0" marR="0">
                        <a:lnSpc>
                          <a:spcPct val="115000"/>
                        </a:lnSpc>
                        <a:spcAft>
                          <a:spcPts val="800"/>
                        </a:spcAft>
                        <a:buNone/>
                      </a:pPr>
                      <a:r>
                        <a:rPr lang="en-US" sz="1800" kern="100">
                          <a:effectLst/>
                        </a:rPr>
                        <a:t>PMO Begins Contract Holder Onboarding (Checklist)</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09190086"/>
                  </a:ext>
                </a:extLst>
              </a:tr>
              <a:tr h="606785">
                <a:tc>
                  <a:txBody>
                    <a:bodyPr/>
                    <a:lstStyle/>
                    <a:p>
                      <a:pPr marL="0" marR="0">
                        <a:lnSpc>
                          <a:spcPct val="115000"/>
                        </a:lnSpc>
                        <a:spcAft>
                          <a:spcPts val="800"/>
                        </a:spcAft>
                        <a:buNone/>
                      </a:pPr>
                      <a:r>
                        <a:rPr lang="en-US" sz="1800" kern="100">
                          <a:effectLst/>
                        </a:rPr>
                        <a:t>Beginning 8/19</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oFill/>
                  </a:tcPr>
                </a:tc>
                <a:tc>
                  <a:txBody>
                    <a:bodyPr/>
                    <a:lstStyle/>
                    <a:p>
                      <a:pPr marL="0" marR="0">
                        <a:lnSpc>
                          <a:spcPct val="115000"/>
                        </a:lnSpc>
                        <a:spcAft>
                          <a:spcPts val="800"/>
                        </a:spcAft>
                        <a:buNone/>
                      </a:pPr>
                      <a:r>
                        <a:rPr lang="en-US" sz="1800" kern="100">
                          <a:effectLst/>
                        </a:rPr>
                        <a:t>CHRM Team Office Hours webinars</a:t>
                      </a:r>
                      <a:endParaRPr lang="en-US" sz="1600" kern="100">
                        <a:effectLst/>
                      </a:endParaRPr>
                    </a:p>
                    <a:p>
                      <a:pPr marL="457200" marR="0">
                        <a:lnSpc>
                          <a:spcPct val="115000"/>
                        </a:lnSpc>
                        <a:spcAft>
                          <a:spcPts val="800"/>
                        </a:spcAft>
                        <a:buNone/>
                      </a:pPr>
                      <a:r>
                        <a:rPr lang="en-US" sz="1600" kern="100">
                          <a:effectLst/>
                        </a:rPr>
                        <a:t>Invitations and details will be sent later</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04729096"/>
                  </a:ext>
                </a:extLst>
              </a:tr>
              <a:tr h="257454">
                <a:tc>
                  <a:txBody>
                    <a:bodyPr/>
                    <a:lstStyle/>
                    <a:p>
                      <a:pPr marL="0" marR="0">
                        <a:lnSpc>
                          <a:spcPct val="115000"/>
                        </a:lnSpc>
                        <a:spcAft>
                          <a:spcPts val="800"/>
                        </a:spcAft>
                        <a:buNone/>
                      </a:pPr>
                      <a:r>
                        <a:rPr lang="en-US" sz="1800" kern="100">
                          <a:effectLst/>
                        </a:rPr>
                        <a:t>Mid August</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oFill/>
                  </a:tcPr>
                </a:tc>
                <a:tc>
                  <a:txBody>
                    <a:bodyPr/>
                    <a:lstStyle/>
                    <a:p>
                      <a:pPr marL="0" marR="0">
                        <a:lnSpc>
                          <a:spcPct val="115000"/>
                        </a:lnSpc>
                        <a:spcAft>
                          <a:spcPts val="800"/>
                        </a:spcAft>
                        <a:buNone/>
                      </a:pPr>
                      <a:r>
                        <a:rPr lang="en-US" sz="1800" kern="100">
                          <a:effectLst/>
                        </a:rPr>
                        <a:t>Sample reports/emails made available</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14701409"/>
                  </a:ext>
                </a:extLst>
              </a:tr>
              <a:tr h="257454">
                <a:tc>
                  <a:txBody>
                    <a:bodyPr/>
                    <a:lstStyle/>
                    <a:p>
                      <a:pPr marL="0" marR="0">
                        <a:lnSpc>
                          <a:spcPct val="115000"/>
                        </a:lnSpc>
                        <a:spcAft>
                          <a:spcPts val="800"/>
                        </a:spcAft>
                        <a:buNone/>
                      </a:pPr>
                      <a:r>
                        <a:rPr lang="en-US" sz="1800" kern="100">
                          <a:effectLst/>
                        </a:rPr>
                        <a:t>Mid August</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oFill/>
                  </a:tcPr>
                </a:tc>
                <a:tc>
                  <a:txBody>
                    <a:bodyPr/>
                    <a:lstStyle/>
                    <a:p>
                      <a:pPr marL="0" marR="0">
                        <a:lnSpc>
                          <a:spcPct val="115000"/>
                        </a:lnSpc>
                        <a:spcAft>
                          <a:spcPts val="800"/>
                        </a:spcAft>
                        <a:buNone/>
                      </a:pPr>
                      <a:r>
                        <a:rPr lang="en-US" sz="1800" kern="100">
                          <a:effectLst/>
                        </a:rPr>
                        <a:t>Begin TR submissions</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46090593"/>
                  </a:ext>
                </a:extLst>
              </a:tr>
              <a:tr h="294276">
                <a:tc>
                  <a:txBody>
                    <a:bodyPr/>
                    <a:lstStyle/>
                    <a:p>
                      <a:pPr marL="0" marR="0">
                        <a:lnSpc>
                          <a:spcPct val="115000"/>
                        </a:lnSpc>
                        <a:spcAft>
                          <a:spcPts val="800"/>
                        </a:spcAft>
                        <a:buNone/>
                      </a:pPr>
                      <a:r>
                        <a:rPr lang="en-US" sz="2000" kern="100">
                          <a:solidFill>
                            <a:srgbClr val="FF0000"/>
                          </a:solidFill>
                          <a:effectLst/>
                        </a:rPr>
                        <a:t>11/1</a:t>
                      </a:r>
                      <a:endParaRPr lang="en-US" sz="1600" kern="10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oFill/>
                  </a:tcPr>
                </a:tc>
                <a:tc>
                  <a:txBody>
                    <a:bodyPr/>
                    <a:lstStyle/>
                    <a:p>
                      <a:pPr marL="0" marR="0">
                        <a:lnSpc>
                          <a:spcPct val="115000"/>
                        </a:lnSpc>
                        <a:spcAft>
                          <a:spcPts val="800"/>
                        </a:spcAft>
                        <a:buNone/>
                      </a:pPr>
                      <a:r>
                        <a:rPr lang="en-US" sz="2000" kern="100">
                          <a:solidFill>
                            <a:srgbClr val="FF0000"/>
                          </a:solidFill>
                          <a:effectLst/>
                        </a:rPr>
                        <a:t>SEWP VI Period of Performance Begins</a:t>
                      </a:r>
                      <a:endParaRPr lang="en-US" sz="1600" kern="10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77282467"/>
                  </a:ext>
                </a:extLst>
              </a:tr>
              <a:tr h="606785">
                <a:tc>
                  <a:txBody>
                    <a:bodyPr/>
                    <a:lstStyle/>
                    <a:p>
                      <a:pPr marL="0" marR="0">
                        <a:lnSpc>
                          <a:spcPct val="115000"/>
                        </a:lnSpc>
                        <a:spcAft>
                          <a:spcPts val="800"/>
                        </a:spcAft>
                        <a:buNone/>
                      </a:pPr>
                      <a:r>
                        <a:rPr lang="en-US" sz="1800" kern="100">
                          <a:effectLst/>
                        </a:rPr>
                        <a:t>11/2 – 11/4</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oFill/>
                  </a:tcPr>
                </a:tc>
                <a:tc>
                  <a:txBody>
                    <a:bodyPr/>
                    <a:lstStyle/>
                    <a:p>
                      <a:pPr marL="0" marR="0">
                        <a:lnSpc>
                          <a:spcPct val="115000"/>
                        </a:lnSpc>
                        <a:spcAft>
                          <a:spcPts val="800"/>
                        </a:spcAft>
                        <a:buNone/>
                      </a:pPr>
                      <a:r>
                        <a:rPr lang="en-US" sz="1800" kern="100">
                          <a:effectLst/>
                        </a:rPr>
                        <a:t>In-Person Contract Holder Kickoff Meeting</a:t>
                      </a:r>
                      <a:endParaRPr lang="en-US" sz="1600" kern="100">
                        <a:effectLst/>
                      </a:endParaRPr>
                    </a:p>
                    <a:p>
                      <a:pPr marL="457200" marR="0">
                        <a:lnSpc>
                          <a:spcPct val="115000"/>
                        </a:lnSpc>
                        <a:spcAft>
                          <a:spcPts val="800"/>
                        </a:spcAft>
                        <a:buNone/>
                      </a:pPr>
                      <a:r>
                        <a:rPr lang="en-US" sz="1600" kern="100">
                          <a:effectLst/>
                        </a:rPr>
                        <a:t>Invitation and details will be sent at a later date</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32583240"/>
                  </a:ext>
                </a:extLst>
              </a:tr>
            </a:tbl>
          </a:graphicData>
        </a:graphic>
      </p:graphicFrame>
    </p:spTree>
    <p:extLst>
      <p:ext uri="{BB962C8B-B14F-4D97-AF65-F5344CB8AC3E}">
        <p14:creationId xmlns:p14="http://schemas.microsoft.com/office/powerpoint/2010/main" val="6643096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627B1-FE32-6ADA-9C16-4899B1ABAE4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9A77915-DA44-8F47-E7A0-7FA4828ABC67}"/>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Why The Duck?</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pic>
        <p:nvPicPr>
          <p:cNvPr id="5" name="Picture 4" descr="Amazon.com: Duck Soup : Groucho, Harpo, Chico, Zeppo: Movies &amp; TV">
            <a:extLst>
              <a:ext uri="{FF2B5EF4-FFF2-40B4-BE49-F238E27FC236}">
                <a16:creationId xmlns:a16="http://schemas.microsoft.com/office/drawing/2014/main" id="{BA73D693-6332-50BA-667E-2115BB0476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7242" y="1388111"/>
            <a:ext cx="3417517" cy="4760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5819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FDAB4-5EE1-16F4-8AE4-A2629B13332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88A4813-B444-27FB-0CC5-93A6F99F372C}"/>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A Plan Was Hatched (or Cooked Up)</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pic>
        <p:nvPicPr>
          <p:cNvPr id="5" name="Content Placeholder 3">
            <a:extLst>
              <a:ext uri="{FF2B5EF4-FFF2-40B4-BE49-F238E27FC236}">
                <a16:creationId xmlns:a16="http://schemas.microsoft.com/office/drawing/2014/main" id="{A0735614-EFCC-5E86-FDBB-ADFB4DBC19C3}"/>
              </a:ext>
            </a:extLst>
          </p:cNvPr>
          <p:cNvPicPr>
            <a:picLocks noChangeAspect="1"/>
          </p:cNvPicPr>
          <p:nvPr/>
        </p:nvPicPr>
        <p:blipFill>
          <a:blip r:embed="rId2">
            <a:extLst>
              <a:ext uri="{28A0092B-C50C-407E-A947-70E740481C1C}">
                <a14:useLocalDpi xmlns:a14="http://schemas.microsoft.com/office/drawing/2010/main" val="0"/>
              </a:ext>
            </a:extLst>
          </a:blip>
          <a:srcRect l="10412" t="7636" r="8859" b="16256"/>
          <a:stretch/>
        </p:blipFill>
        <p:spPr>
          <a:xfrm>
            <a:off x="4187462" y="1210953"/>
            <a:ext cx="3817076" cy="4932544"/>
          </a:xfrm>
          <a:prstGeom prst="rect">
            <a:avLst/>
          </a:prstGeom>
        </p:spPr>
      </p:pic>
    </p:spTree>
    <p:extLst>
      <p:ext uri="{BB962C8B-B14F-4D97-AF65-F5344CB8AC3E}">
        <p14:creationId xmlns:p14="http://schemas.microsoft.com/office/powerpoint/2010/main" val="1448035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15831-28B2-04F3-BB24-1DE4A22E8AA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F8249F5-2EBA-93ED-89E1-54FF9FED4ABA}"/>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Glossary</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77A2E217-BBDE-3EE5-A21F-14F534602217}"/>
              </a:ext>
            </a:extLst>
          </p:cNvPr>
          <p:cNvSpPr txBox="1"/>
          <p:nvPr/>
        </p:nvSpPr>
        <p:spPr>
          <a:xfrm>
            <a:off x="232855" y="1518152"/>
            <a:ext cx="11726291" cy="3539430"/>
          </a:xfrm>
          <a:prstGeom prst="rect">
            <a:avLst/>
          </a:prstGeom>
          <a:noFill/>
        </p:spPr>
        <p:txBody>
          <a:bodyPr wrap="square">
            <a:spAutoFit/>
          </a:bodyPr>
          <a:lstStyle/>
          <a:p>
            <a:pPr marL="914400" lvl="1" indent="-457200" eaLnBrk="1" fontAlgn="auto" hangingPunct="1">
              <a:spcAft>
                <a:spcPts val="0"/>
              </a:spcAft>
              <a:buFont typeface="Wingdings" panose="05000000000000000000" pitchFamily="2" charset="2"/>
              <a:buChar char="Ø"/>
              <a:defRPr/>
            </a:pPr>
            <a:r>
              <a:rPr lang="en-US" sz="3200">
                <a:latin typeface="Segoe UI" panose="020B0502040204020203" pitchFamily="34" charset="0"/>
                <a:cs typeface="Segoe UI" panose="020B0502040204020203" pitchFamily="34" charset="0"/>
              </a:rPr>
              <a:t>SEWP: </a:t>
            </a:r>
            <a:r>
              <a:rPr lang="en-US" sz="3200" b="1">
                <a:solidFill>
                  <a:srgbClr val="FF0000"/>
                </a:solidFill>
                <a:latin typeface="Segoe UI" panose="020B0502040204020203" pitchFamily="34" charset="0"/>
                <a:cs typeface="Segoe UI" panose="020B0502040204020203" pitchFamily="34" charset="0"/>
              </a:rPr>
              <a:t>S</a:t>
            </a:r>
            <a:r>
              <a:rPr lang="en-US" sz="3200">
                <a:latin typeface="Segoe UI" panose="020B0502040204020203" pitchFamily="34" charset="0"/>
                <a:cs typeface="Segoe UI" panose="020B0502040204020203" pitchFamily="34" charset="0"/>
              </a:rPr>
              <a:t>olutions for </a:t>
            </a:r>
            <a:r>
              <a:rPr lang="en-US" sz="3200" b="1">
                <a:solidFill>
                  <a:srgbClr val="FF0000"/>
                </a:solidFill>
                <a:latin typeface="Segoe UI" panose="020B0502040204020203" pitchFamily="34" charset="0"/>
                <a:cs typeface="Segoe UI" panose="020B0502040204020203" pitchFamily="34" charset="0"/>
              </a:rPr>
              <a:t>E</a:t>
            </a:r>
            <a:r>
              <a:rPr lang="en-US" sz="3200">
                <a:latin typeface="Segoe UI" panose="020B0502040204020203" pitchFamily="34" charset="0"/>
                <a:cs typeface="Segoe UI" panose="020B0502040204020203" pitchFamily="34" charset="0"/>
              </a:rPr>
              <a:t>nterprise </a:t>
            </a:r>
            <a:r>
              <a:rPr lang="en-US" sz="3200" b="1">
                <a:solidFill>
                  <a:srgbClr val="FF0000"/>
                </a:solidFill>
                <a:latin typeface="Segoe UI" panose="020B0502040204020203" pitchFamily="34" charset="0"/>
                <a:cs typeface="Segoe UI" panose="020B0502040204020203" pitchFamily="34" charset="0"/>
              </a:rPr>
              <a:t>W</a:t>
            </a:r>
            <a:r>
              <a:rPr lang="en-US" sz="3200">
                <a:latin typeface="Segoe UI" panose="020B0502040204020203" pitchFamily="34" charset="0"/>
                <a:cs typeface="Segoe UI" panose="020B0502040204020203" pitchFamily="34" charset="0"/>
              </a:rPr>
              <a:t>ide </a:t>
            </a:r>
            <a:r>
              <a:rPr lang="en-US" sz="3200" b="1">
                <a:solidFill>
                  <a:srgbClr val="FF0000"/>
                </a:solidFill>
                <a:latin typeface="Segoe UI" panose="020B0502040204020203" pitchFamily="34" charset="0"/>
                <a:cs typeface="Segoe UI" panose="020B0502040204020203" pitchFamily="34" charset="0"/>
              </a:rPr>
              <a:t>P</a:t>
            </a:r>
            <a:r>
              <a:rPr lang="en-US" sz="3200">
                <a:latin typeface="Segoe UI" panose="020B0502040204020203" pitchFamily="34" charset="0"/>
                <a:cs typeface="Segoe UI" panose="020B0502040204020203" pitchFamily="34" charset="0"/>
              </a:rPr>
              <a:t>rocurement</a:t>
            </a:r>
          </a:p>
          <a:p>
            <a:pPr marL="914400" lvl="1" indent="-457200" eaLnBrk="1" fontAlgn="auto" hangingPunct="1">
              <a:spcAft>
                <a:spcPts val="0"/>
              </a:spcAft>
              <a:buFont typeface="Wingdings" panose="05000000000000000000" pitchFamily="2" charset="2"/>
              <a:buChar char="Ø"/>
              <a:defRPr/>
            </a:pPr>
            <a:r>
              <a:rPr lang="en-US" sz="3200">
                <a:latin typeface="Segoe UI" panose="020B0502040204020203" pitchFamily="34" charset="0"/>
                <a:cs typeface="Segoe UI" panose="020B0502040204020203" pitchFamily="34" charset="0"/>
              </a:rPr>
              <a:t>SEWP PMO: SEWP Program Management Office</a:t>
            </a:r>
          </a:p>
          <a:p>
            <a:pPr marL="914400" lvl="1" indent="-457200" eaLnBrk="1" fontAlgn="auto" hangingPunct="1">
              <a:spcAft>
                <a:spcPts val="0"/>
              </a:spcAft>
              <a:buFont typeface="Wingdings" panose="05000000000000000000" pitchFamily="2" charset="2"/>
              <a:buChar char="Ø"/>
              <a:defRPr/>
            </a:pPr>
            <a:r>
              <a:rPr lang="en-US" sz="3200">
                <a:latin typeface="Segoe UI" panose="020B0502040204020203" pitchFamily="34" charset="0"/>
                <a:cs typeface="Segoe UI" panose="020B0502040204020203" pitchFamily="34" charset="0"/>
              </a:rPr>
              <a:t>Contract Holder (CH):  Company awarded a SEWP Contract</a:t>
            </a:r>
          </a:p>
          <a:p>
            <a:pPr marL="914400" lvl="1" indent="-457200" eaLnBrk="1" fontAlgn="auto" hangingPunct="1">
              <a:spcAft>
                <a:spcPts val="0"/>
              </a:spcAft>
              <a:buFont typeface="Wingdings" panose="05000000000000000000" pitchFamily="2" charset="2"/>
              <a:buChar char="Ø"/>
              <a:defRPr/>
            </a:pPr>
            <a:r>
              <a:rPr lang="en-US" sz="3200">
                <a:latin typeface="Segoe UI" panose="020B0502040204020203" pitchFamily="34" charset="0"/>
                <a:cs typeface="Segoe UI" panose="020B0502040204020203" pitchFamily="34" charset="0"/>
              </a:rPr>
              <a:t>Provider: Company with one or more products and/or services on at least one SEWP Contract</a:t>
            </a:r>
          </a:p>
          <a:p>
            <a:pPr marL="914400" lvl="1" indent="-457200" eaLnBrk="1" fontAlgn="auto" hangingPunct="1">
              <a:spcAft>
                <a:spcPts val="0"/>
              </a:spcAft>
              <a:buFont typeface="Wingdings" panose="05000000000000000000" pitchFamily="2" charset="2"/>
              <a:buChar char="Ø"/>
              <a:defRPr/>
            </a:pPr>
            <a:r>
              <a:rPr lang="en-US" sz="3200">
                <a:latin typeface="Segoe UI" panose="020B0502040204020203" pitchFamily="34" charset="0"/>
                <a:cs typeface="Segoe UI" panose="020B0502040204020203" pitchFamily="34" charset="0"/>
              </a:rPr>
              <a:t>Issuing Agency: Government Agency that issued an order against a SEWP Contract</a:t>
            </a:r>
          </a:p>
        </p:txBody>
      </p:sp>
    </p:spTree>
    <p:extLst>
      <p:ext uri="{BB962C8B-B14F-4D97-AF65-F5344CB8AC3E}">
        <p14:creationId xmlns:p14="http://schemas.microsoft.com/office/powerpoint/2010/main" val="1841897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E1B9B-17AC-3092-601E-3E3F53C0A8C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E23B5A5-66A4-D766-C22D-0DF3844B3231}"/>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Glossary</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EE56B324-2CF9-A935-D9C1-ED5880898CDA}"/>
              </a:ext>
            </a:extLst>
          </p:cNvPr>
          <p:cNvSpPr txBox="1"/>
          <p:nvPr/>
        </p:nvSpPr>
        <p:spPr>
          <a:xfrm>
            <a:off x="209156" y="1661289"/>
            <a:ext cx="11773689" cy="4031873"/>
          </a:xfrm>
          <a:prstGeom prst="rect">
            <a:avLst/>
          </a:prstGeom>
          <a:noFill/>
        </p:spPr>
        <p:txBody>
          <a:bodyPr wrap="square">
            <a:spAutoFit/>
          </a:bodyPr>
          <a:lstStyle/>
          <a:p>
            <a:pPr marL="914400" lvl="1" indent="-457200" eaLnBrk="1" fontAlgn="auto" hangingPunct="1">
              <a:spcAft>
                <a:spcPts val="0"/>
              </a:spcAft>
              <a:buFont typeface="Wingdings" panose="05000000000000000000" pitchFamily="2" charset="2"/>
              <a:buChar char="Ø"/>
              <a:defRPr/>
            </a:pPr>
            <a:r>
              <a:rPr lang="en-US" sz="3200">
                <a:latin typeface="Segoe UI" panose="020B0502040204020203" pitchFamily="34" charset="0"/>
                <a:cs typeface="Segoe UI" panose="020B0502040204020203" pitchFamily="34" charset="0"/>
              </a:rPr>
              <a:t>CHRM: Contract Holder Relationship Manager</a:t>
            </a:r>
          </a:p>
          <a:p>
            <a:pPr marL="914400" lvl="1" indent="-457200" eaLnBrk="1" fontAlgn="auto" hangingPunct="1">
              <a:spcAft>
                <a:spcPts val="0"/>
              </a:spcAft>
              <a:buFont typeface="Wingdings" panose="05000000000000000000" pitchFamily="2" charset="2"/>
              <a:buChar char="Ø"/>
              <a:defRPr/>
            </a:pPr>
            <a:r>
              <a:rPr lang="en-US" sz="3200">
                <a:latin typeface="Segoe UI" panose="020B0502040204020203" pitchFamily="34" charset="0"/>
                <a:cs typeface="Segoe UI" panose="020B0502040204020203" pitchFamily="34" charset="0"/>
              </a:rPr>
              <a:t>STAR: Strategic Training Acquisition Resources</a:t>
            </a:r>
          </a:p>
          <a:p>
            <a:pPr marL="914400" lvl="1" indent="-457200" eaLnBrk="1" fontAlgn="auto" hangingPunct="1">
              <a:spcAft>
                <a:spcPts val="0"/>
              </a:spcAft>
              <a:buFont typeface="Wingdings" panose="05000000000000000000" pitchFamily="2" charset="2"/>
              <a:buChar char="Ø"/>
              <a:defRPr/>
            </a:pPr>
            <a:r>
              <a:rPr lang="en-US" sz="3200">
                <a:latin typeface="Segoe UI" panose="020B0502040204020203" pitchFamily="34" charset="0"/>
                <a:cs typeface="Segoe UI" panose="020B0502040204020203" pitchFamily="34" charset="0"/>
              </a:rPr>
              <a:t>SPACE: SEWP Procurement Administration &amp; Contract Execution </a:t>
            </a:r>
          </a:p>
          <a:p>
            <a:pPr marL="914400" lvl="1" indent="-457200" eaLnBrk="1" fontAlgn="auto" hangingPunct="1">
              <a:spcAft>
                <a:spcPts val="0"/>
              </a:spcAft>
              <a:buFont typeface="Wingdings" panose="05000000000000000000" pitchFamily="2" charset="2"/>
              <a:buChar char="Ø"/>
              <a:defRPr/>
            </a:pPr>
            <a:r>
              <a:rPr lang="en-US" sz="3200">
                <a:latin typeface="Segoe UI" panose="020B0502040204020203" pitchFamily="34" charset="0"/>
                <a:cs typeface="Segoe UI" panose="020B0502040204020203" pitchFamily="34" charset="0"/>
              </a:rPr>
              <a:t>CHOP: Contract Holder Only Page</a:t>
            </a:r>
          </a:p>
          <a:p>
            <a:pPr marL="914400" lvl="1" indent="-457200" eaLnBrk="1" fontAlgn="auto" hangingPunct="1">
              <a:spcAft>
                <a:spcPts val="0"/>
              </a:spcAft>
              <a:buFont typeface="Wingdings" panose="05000000000000000000" pitchFamily="2" charset="2"/>
              <a:buChar char="Ø"/>
              <a:defRPr/>
            </a:pPr>
            <a:r>
              <a:rPr lang="en-US" sz="3200">
                <a:latin typeface="Segoe UI" panose="020B0502040204020203" pitchFamily="34" charset="0"/>
                <a:cs typeface="Segoe UI" panose="020B0502040204020203" pitchFamily="34" charset="0"/>
              </a:rPr>
              <a:t>PROP: Provider Only Page</a:t>
            </a:r>
          </a:p>
          <a:p>
            <a:pPr marL="914400" lvl="1" indent="-457200" eaLnBrk="1" fontAlgn="auto" hangingPunct="1">
              <a:spcAft>
                <a:spcPts val="0"/>
              </a:spcAft>
              <a:buFont typeface="Wingdings" panose="05000000000000000000" pitchFamily="2" charset="2"/>
              <a:buChar char="Ø"/>
              <a:defRPr/>
            </a:pPr>
            <a:r>
              <a:rPr lang="en-US" sz="3200">
                <a:latin typeface="Segoe UI" panose="020B0502040204020203" pitchFamily="34" charset="0"/>
                <a:cs typeface="Segoe UI" panose="020B0502040204020203" pitchFamily="34" charset="0"/>
              </a:rPr>
              <a:t>SEWP Marketplace: On-line manifestation of SEWP Database of Record</a:t>
            </a:r>
          </a:p>
        </p:txBody>
      </p:sp>
    </p:spTree>
    <p:extLst>
      <p:ext uri="{BB962C8B-B14F-4D97-AF65-F5344CB8AC3E}">
        <p14:creationId xmlns:p14="http://schemas.microsoft.com/office/powerpoint/2010/main" val="2959786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FA764-E3E8-7F16-BE94-234BDAF4620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20FD036-B541-4DFA-C933-6340EEC5E2F6}"/>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a:solidFill>
                  <a:schemeClr val="bg2"/>
                </a:solidFill>
                <a:latin typeface="Segoe UI" panose="020B0502040204020203" pitchFamily="34" charset="0"/>
                <a:cs typeface="Segoe UI" panose="020B0502040204020203" pitchFamily="34" charset="0"/>
              </a:rPr>
              <a:t>NASA SEWP Mission</a:t>
            </a:r>
            <a:endParaRPr kumimoji="0" lang="en-US" sz="3600" b="0" i="0" u="none" strike="noStrike" kern="1200" cap="none" spc="0" normalizeH="0" baseline="0" noProof="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86536B1D-5C11-5000-E249-44AB60D768B2}"/>
              </a:ext>
            </a:extLst>
          </p:cNvPr>
          <p:cNvSpPr txBox="1"/>
          <p:nvPr/>
        </p:nvSpPr>
        <p:spPr>
          <a:xfrm>
            <a:off x="1833880" y="1799659"/>
            <a:ext cx="8524240" cy="3416320"/>
          </a:xfrm>
          <a:prstGeom prst="rect">
            <a:avLst/>
          </a:prstGeom>
          <a:noFill/>
        </p:spPr>
        <p:txBody>
          <a:bodyPr wrap="square">
            <a:spAutoFit/>
          </a:bodyPr>
          <a:lstStyle/>
          <a:p>
            <a:pPr algn="ctr" eaLnBrk="0" fontAlgn="base" hangingPunct="0">
              <a:spcBef>
                <a:spcPct val="0"/>
              </a:spcBef>
              <a:spcAft>
                <a:spcPct val="0"/>
              </a:spcAft>
              <a:buClrTx/>
              <a:buFontTx/>
              <a:buNone/>
            </a:pPr>
            <a:r>
              <a:rPr lang="en-US" altLang="en-US" sz="2400">
                <a:solidFill>
                  <a:srgbClr val="000000"/>
                </a:solidFill>
                <a:latin typeface="Segoe UI" panose="020B0502040204020203" pitchFamily="34" charset="0"/>
                <a:cs typeface="Segoe UI" panose="020B0502040204020203" pitchFamily="34" charset="0"/>
              </a:rPr>
              <a:t>The SEWP Program enables NASA and all Federal Agencies to efficiently and effectively acquire mission critical Information Technology, Communication and Audio Visual (ITC/AV) solutions and services via a suite of contracts encompassing a diversity of business sizes and offerings. SEWP's customized reporting, streamlined procurement processes, innovative applications, premier customer service, acquisition insight and Government/Industry partnership deliver the</a:t>
            </a:r>
          </a:p>
          <a:p>
            <a:pPr algn="ctr" eaLnBrk="0" fontAlgn="base" hangingPunct="0">
              <a:spcBef>
                <a:spcPct val="0"/>
              </a:spcBef>
              <a:spcAft>
                <a:spcPct val="0"/>
              </a:spcAft>
              <a:buClrTx/>
              <a:buFontTx/>
              <a:buNone/>
            </a:pPr>
            <a:r>
              <a:rPr lang="en-US" altLang="en-US" sz="2400">
                <a:solidFill>
                  <a:srgbClr val="000000"/>
                </a:solidFill>
                <a:latin typeface="Segoe UI" panose="020B0502040204020203" pitchFamily="34" charset="0"/>
                <a:cs typeface="Segoe UI" panose="020B0502040204020203" pitchFamily="34" charset="0"/>
              </a:rPr>
              <a:t>Best-in-Class value for the Federal Government. </a:t>
            </a:r>
          </a:p>
        </p:txBody>
      </p:sp>
    </p:spTree>
    <p:extLst>
      <p:ext uri="{BB962C8B-B14F-4D97-AF65-F5344CB8AC3E}">
        <p14:creationId xmlns:p14="http://schemas.microsoft.com/office/powerpoint/2010/main" val="2338971770"/>
      </p:ext>
    </p:extLst>
  </p:cSld>
  <p:clrMapOvr>
    <a:masterClrMapping/>
  </p:clrMapOvr>
</p:sld>
</file>

<file path=ppt/theme/theme1.xml><?xml version="1.0" encoding="utf-8"?>
<a:theme xmlns:a="http://schemas.openxmlformats.org/drawingml/2006/main" name="Medical Conference Style Presentation by Slidesgo">
  <a:themeElements>
    <a:clrScheme name="Simple Light">
      <a:dk1>
        <a:srgbClr val="2066B8"/>
      </a:dk1>
      <a:lt1>
        <a:srgbClr val="000000"/>
      </a:lt1>
      <a:dk2>
        <a:srgbClr val="FFFFFF"/>
      </a:dk2>
      <a:lt2>
        <a:srgbClr val="11437E"/>
      </a:lt2>
      <a:accent1>
        <a:srgbClr val="4D8EE0"/>
      </a:accent1>
      <a:accent2>
        <a:srgbClr val="E2E2E2"/>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0243BF64A6F0458E14DB1569B94CD3" ma:contentTypeVersion="3" ma:contentTypeDescription="Create a new document." ma:contentTypeScope="" ma:versionID="33c789ea2ff9bb5858c30d31d135ed5c">
  <xsd:schema xmlns:xsd="http://www.w3.org/2001/XMLSchema" xmlns:xs="http://www.w3.org/2001/XMLSchema" xmlns:p="http://schemas.microsoft.com/office/2006/metadata/properties" xmlns:ns2="21472d3a-0e33-4a2e-99cc-f57086c05f3a" targetNamespace="http://schemas.microsoft.com/office/2006/metadata/properties" ma:root="true" ma:fieldsID="8f4c84ca8be29fb888fc56aafdaaa3e2" ns2:_="">
    <xsd:import namespace="21472d3a-0e33-4a2e-99cc-f57086c05f3a"/>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472d3a-0e33-4a2e-99cc-f57086c05f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676866-D448-4DFA-A412-8333CF8FED9E}">
  <ds:schemaRefs>
    <ds:schemaRef ds:uri="21472d3a-0e33-4a2e-99cc-f57086c05f3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1524B31-F025-469A-9011-5D0EDF0C9C8F}">
  <ds:schemaRefs>
    <ds:schemaRef ds:uri="21472d3a-0e33-4a2e-99cc-f57086c05f3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E464E1B-A16C-4404-9F25-044E0B1F51BE}">
  <ds:schemaRefs>
    <ds:schemaRef ds:uri="http://schemas.microsoft.com/sharepoint/v3/contenttype/forms"/>
  </ds:schemaRefs>
</ds:datastoreItem>
</file>

<file path=docMetadata/LabelInfo.xml><?xml version="1.0" encoding="utf-8"?>
<clbl:labelList xmlns:clbl="http://schemas.microsoft.com/office/2020/mipLabelMetadata">
  <clbl:label id="{7005d458-45be-48ae-8140-d43da96dd17b}" enabled="0" method="" siteId="{7005d458-45be-48ae-8140-d43da96dd17b}"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40</Slides>
  <Notes>3</Notes>
  <HiddenSlides>0</HiddenSlides>
  <ScaleCrop>false</ScaleCrop>
  <HeadingPairs>
    <vt:vector size="4" baseType="variant">
      <vt:variant>
        <vt:lpstr>Theme</vt:lpstr>
      </vt:variant>
      <vt:variant>
        <vt:i4>2</vt:i4>
      </vt:variant>
      <vt:variant>
        <vt:lpstr>Slide Titles</vt:lpstr>
      </vt:variant>
      <vt:variant>
        <vt:i4>40</vt:i4>
      </vt:variant>
    </vt:vector>
  </HeadingPairs>
  <TitlesOfParts>
    <vt:vector size="42" baseType="lpstr">
      <vt:lpstr>Medical Conference Style Presentation by Slidesgo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CHRM Team Role </vt:lpstr>
      <vt:lpstr>Program Manager Role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Franklin, Courtney L. (GSFC-SEWP)[Halvik Corp]</dc:creator>
  <cp:revision>1</cp:revision>
  <dcterms:created xsi:type="dcterms:W3CDTF">2026-06-02T12:26:57Z</dcterms:created>
  <dcterms:modified xsi:type="dcterms:W3CDTF">2026-07-24T14:22:32Z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0x010100110243BF64A6F0458E14DB1569B94CD3</vt:lpwstr>
  </property>
</Properties>
</file>