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62" r:id="rId1"/>
  </p:sldMasterIdLst>
  <p:notesMasterIdLst>
    <p:notesMasterId r:id="rId11"/>
  </p:notesMasterIdLst>
  <p:sldIdLst>
    <p:sldId id="305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Gill Sans" panose="020B0604020202020204" charset="0"/>
      <p:regular r:id="rId16"/>
      <p:bold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50B348-4F61-48AF-AEEA-94C39243A0C0}">
  <a:tblStyle styleId="{BB50B348-4F61-48AF-AEEA-94C39243A0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D09E6E-2EEB-4DEA-97A2-51213019E77E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ACA76B5-0D45-49B2-A36E-DB36020161AF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14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91eff7502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0" name="Google Shape;1820;g91eff7502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g91eff7502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8" name="Google Shape;1828;g91eff7502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91eff75025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6" name="Google Shape;1836;g91eff75025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91eff7502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3" name="Google Shape;1843;g91eff7502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g91eff7502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0" name="Google Shape;1850;g91eff7502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g91eff75025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7" name="Google Shape;1857;g91eff75025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g91eff7502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4" name="Google Shape;1864;g91eff75025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g91eff7502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1" name="Google Shape;1871;g91eff75025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g91eff75025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8" name="Google Shape;1878;g91eff75025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31"/>
          <p:cNvGrpSpPr/>
          <p:nvPr/>
        </p:nvGrpSpPr>
        <p:grpSpPr>
          <a:xfrm>
            <a:off x="-16475" y="-12367"/>
            <a:ext cx="2802558" cy="5180598"/>
            <a:chOff x="-16475" y="-16489"/>
            <a:chExt cx="2802558" cy="6907464"/>
          </a:xfrm>
        </p:grpSpPr>
        <p:grpSp>
          <p:nvGrpSpPr>
            <p:cNvPr id="264" name="Google Shape;264;p31"/>
            <p:cNvGrpSpPr/>
            <p:nvPr/>
          </p:nvGrpSpPr>
          <p:grpSpPr>
            <a:xfrm>
              <a:off x="-16475" y="-16489"/>
              <a:ext cx="2802558" cy="6907464"/>
              <a:chOff x="-16475" y="-16489"/>
              <a:chExt cx="2802558" cy="6907464"/>
            </a:xfrm>
          </p:grpSpPr>
          <p:sp>
            <p:nvSpPr>
              <p:cNvPr id="265" name="Google Shape;265;p31" descr="White and blue curved shape containing the GSA logo in the bottom left corner. " title="Cover page design"/>
              <p:cNvSpPr/>
              <p:nvPr/>
            </p:nvSpPr>
            <p:spPr>
              <a:xfrm rot="-5400000">
                <a:off x="-1976231" y="2104111"/>
                <a:ext cx="6874470" cy="2650158"/>
              </a:xfrm>
              <a:prstGeom prst="flowChartDocument">
                <a:avLst/>
              </a:prstGeom>
              <a:solidFill>
                <a:srgbClr val="0FAFFF"/>
              </a:solidFill>
              <a:ln w="9525" cap="flat" cmpd="sng">
                <a:solidFill>
                  <a:srgbClr val="0FA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31"/>
              <p:cNvSpPr/>
              <p:nvPr/>
            </p:nvSpPr>
            <p:spPr>
              <a:xfrm rot="-5400000">
                <a:off x="-2192594" y="2159630"/>
                <a:ext cx="6907464" cy="2555226"/>
              </a:xfrm>
              <a:prstGeom prst="flowChartDocumen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67" name="Google Shape;267;p31" descr="Blue GSA Star Logo" title="GSA Logo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7505" y="4646534"/>
              <a:ext cx="2390038" cy="21574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8" name="Google Shape;268;p31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9" name="Google Shape;269;p31"/>
          <p:cNvCxnSpPr/>
          <p:nvPr/>
        </p:nvCxnSpPr>
        <p:spPr>
          <a:xfrm rot="10800000" flipH="1">
            <a:off x="4155745" y="3085963"/>
            <a:ext cx="4847100" cy="1950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31"/>
          <p:cNvSpPr txBox="1">
            <a:spLocks noGrp="1"/>
          </p:cNvSpPr>
          <p:nvPr>
            <p:ph type="subTitle" idx="1"/>
          </p:nvPr>
        </p:nvSpPr>
        <p:spPr>
          <a:xfrm>
            <a:off x="4155756" y="4532626"/>
            <a:ext cx="45273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1" name="Google Shape;271;p31"/>
          <p:cNvSpPr txBox="1">
            <a:spLocks noGrp="1"/>
          </p:cNvSpPr>
          <p:nvPr>
            <p:ph type="title"/>
          </p:nvPr>
        </p:nvSpPr>
        <p:spPr>
          <a:xfrm>
            <a:off x="4105075" y="1608725"/>
            <a:ext cx="49161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2" name="Google Shape;272;p31" title="Office of Government-wide Policy"/>
          <p:cNvSpPr txBox="1"/>
          <p:nvPr/>
        </p:nvSpPr>
        <p:spPr>
          <a:xfrm>
            <a:off x="94219" y="4734288"/>
            <a:ext cx="23901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rPr>
              <a:t>office of government-wide policy</a:t>
            </a:r>
            <a:endParaRPr sz="900" b="1" i="0" u="none" strike="noStrike" cap="none">
              <a:solidFill>
                <a:srgbClr val="003C7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p31"/>
          <p:cNvSpPr txBox="1">
            <a:spLocks noGrp="1"/>
          </p:cNvSpPr>
          <p:nvPr>
            <p:ph type="title" idx="2"/>
          </p:nvPr>
        </p:nvSpPr>
        <p:spPr>
          <a:xfrm>
            <a:off x="4105075" y="2637417"/>
            <a:ext cx="491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RIGHT BOTTOM">
  <p:cSld name="MAIN_POINT_1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0"/>
          <p:cNvSpPr txBox="1">
            <a:spLocks noGrp="1"/>
          </p:cNvSpPr>
          <p:nvPr>
            <p:ph type="title"/>
          </p:nvPr>
        </p:nvSpPr>
        <p:spPr>
          <a:xfrm>
            <a:off x="2363825" y="450150"/>
            <a:ext cx="62160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31" name="Google Shape;331;p4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 Item Bold Graphics - OPTION 1">
  <p:cSld name="SECTION_TITLE_AND_DESCRIPTION">
    <p:bg>
      <p:bgPr>
        <a:solidFill>
          <a:srgbClr val="FFFFFF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4" name="Google Shape;334;p41"/>
          <p:cNvSpPr txBox="1">
            <a:spLocks noGrp="1"/>
          </p:cNvSpPr>
          <p:nvPr>
            <p:ph type="title"/>
          </p:nvPr>
        </p:nvSpPr>
        <p:spPr>
          <a:xfrm>
            <a:off x="490250" y="875494"/>
            <a:ext cx="3522300" cy="3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pic>
        <p:nvPicPr>
          <p:cNvPr id="335" name="Google Shape;335;p41"/>
          <p:cNvPicPr preferRelativeResize="0"/>
          <p:nvPr/>
        </p:nvPicPr>
        <p:blipFill rotWithShape="1">
          <a:blip r:embed="rId2">
            <a:alphaModFix/>
          </a:blip>
          <a:srcRect l="3233" t="359" r="51979" b="-360"/>
          <a:stretch/>
        </p:blipFill>
        <p:spPr>
          <a:xfrm>
            <a:off x="4497625" y="-43837"/>
            <a:ext cx="4670952" cy="5214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 Items - Same Slide - NUMBERED">
  <p:cSld name="CAPTION_ONLY">
    <p:bg>
      <p:bgPr>
        <a:solidFill>
          <a:srgbClr val="FFFFFF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38" name="Google Shape;338;p42"/>
          <p:cNvCxnSpPr/>
          <p:nvPr/>
        </p:nvCxnSpPr>
        <p:spPr>
          <a:xfrm>
            <a:off x="859500" y="1263319"/>
            <a:ext cx="72300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39" name="Google Shape;339;p42"/>
          <p:cNvGrpSpPr/>
          <p:nvPr/>
        </p:nvGrpSpPr>
        <p:grpSpPr>
          <a:xfrm>
            <a:off x="461550" y="3927563"/>
            <a:ext cx="8373900" cy="835875"/>
            <a:chOff x="461550" y="5465350"/>
            <a:chExt cx="8373900" cy="1114500"/>
          </a:xfrm>
        </p:grpSpPr>
        <p:sp>
          <p:nvSpPr>
            <p:cNvPr id="340" name="Google Shape;340;p42"/>
            <p:cNvSpPr/>
            <p:nvPr/>
          </p:nvSpPr>
          <p:spPr>
            <a:xfrm>
              <a:off x="461550" y="5465350"/>
              <a:ext cx="8373900" cy="11145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2"/>
            <p:cNvSpPr txBox="1"/>
            <p:nvPr/>
          </p:nvSpPr>
          <p:spPr>
            <a:xfrm>
              <a:off x="659125" y="5615950"/>
              <a:ext cx="654000" cy="8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lang="en-US" sz="4600" b="1" i="0" u="none" strike="noStrike" cap="none">
                  <a:solidFill>
                    <a:srgbClr val="003C71"/>
                  </a:solidFill>
                  <a:latin typeface="Gill Sans"/>
                  <a:ea typeface="Gill Sans"/>
                  <a:cs typeface="Gill Sans"/>
                  <a:sym typeface="Gill Sans"/>
                </a:rPr>
                <a:t>3</a:t>
              </a:r>
              <a:endParaRPr sz="4600" b="1" i="0" u="none" strike="noStrike" cap="none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342" name="Google Shape;342;p42"/>
          <p:cNvGrpSpPr/>
          <p:nvPr/>
        </p:nvGrpSpPr>
        <p:grpSpPr>
          <a:xfrm>
            <a:off x="461550" y="2963391"/>
            <a:ext cx="8373900" cy="835875"/>
            <a:chOff x="461550" y="5541550"/>
            <a:chExt cx="8373900" cy="1114500"/>
          </a:xfrm>
        </p:grpSpPr>
        <p:sp>
          <p:nvSpPr>
            <p:cNvPr id="343" name="Google Shape;343;p42"/>
            <p:cNvSpPr/>
            <p:nvPr/>
          </p:nvSpPr>
          <p:spPr>
            <a:xfrm>
              <a:off x="461550" y="5541550"/>
              <a:ext cx="8373900" cy="11145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2"/>
            <p:cNvSpPr txBox="1"/>
            <p:nvPr/>
          </p:nvSpPr>
          <p:spPr>
            <a:xfrm>
              <a:off x="659125" y="5692150"/>
              <a:ext cx="654000" cy="8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lang="en-US" sz="4600" b="1" i="0" u="none" strike="noStrike" cap="none">
                  <a:solidFill>
                    <a:srgbClr val="003C71"/>
                  </a:solidFill>
                  <a:latin typeface="Gill Sans"/>
                  <a:ea typeface="Gill Sans"/>
                  <a:cs typeface="Gill Sans"/>
                  <a:sym typeface="Gill Sans"/>
                </a:rPr>
                <a:t>2</a:t>
              </a:r>
              <a:endParaRPr sz="4600" b="1" i="0" u="none" strike="noStrike" cap="none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345" name="Google Shape;345;p42"/>
          <p:cNvGrpSpPr/>
          <p:nvPr/>
        </p:nvGrpSpPr>
        <p:grpSpPr>
          <a:xfrm>
            <a:off x="461550" y="1999219"/>
            <a:ext cx="8373900" cy="835875"/>
            <a:chOff x="461550" y="5541550"/>
            <a:chExt cx="8373900" cy="1114500"/>
          </a:xfrm>
        </p:grpSpPr>
        <p:sp>
          <p:nvSpPr>
            <p:cNvPr id="346" name="Google Shape;346;p42"/>
            <p:cNvSpPr/>
            <p:nvPr/>
          </p:nvSpPr>
          <p:spPr>
            <a:xfrm>
              <a:off x="461550" y="5541550"/>
              <a:ext cx="8373900" cy="11145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2"/>
            <p:cNvSpPr txBox="1"/>
            <p:nvPr/>
          </p:nvSpPr>
          <p:spPr>
            <a:xfrm>
              <a:off x="659125" y="5692150"/>
              <a:ext cx="654000" cy="8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600"/>
                <a:buFont typeface="Arial"/>
                <a:buNone/>
              </a:pPr>
              <a:r>
                <a:rPr lang="en-US" sz="4600" b="1" i="0" u="none" strike="noStrike" cap="none">
                  <a:solidFill>
                    <a:srgbClr val="003C71"/>
                  </a:solidFill>
                  <a:latin typeface="Gill Sans"/>
                  <a:ea typeface="Gill Sans"/>
                  <a:cs typeface="Gill Sans"/>
                  <a:sym typeface="Gill Sans"/>
                </a:rPr>
                <a:t>1</a:t>
              </a:r>
              <a:endParaRPr sz="4600" b="1" i="0" u="none" strike="noStrike" cap="none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348" name="Google Shape;348;p42"/>
          <p:cNvSpPr txBox="1">
            <a:spLocks noGrp="1"/>
          </p:cNvSpPr>
          <p:nvPr>
            <p:ph type="title"/>
          </p:nvPr>
        </p:nvSpPr>
        <p:spPr>
          <a:xfrm>
            <a:off x="744158" y="415856"/>
            <a:ext cx="7602300" cy="8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49" name="Google Shape;349;p42"/>
          <p:cNvSpPr txBox="1">
            <a:spLocks noGrp="1"/>
          </p:cNvSpPr>
          <p:nvPr>
            <p:ph type="subTitle" idx="1"/>
          </p:nvPr>
        </p:nvSpPr>
        <p:spPr>
          <a:xfrm>
            <a:off x="744158" y="1280401"/>
            <a:ext cx="7631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0" name="Google Shape;350;p42"/>
          <p:cNvSpPr txBox="1">
            <a:spLocks noGrp="1"/>
          </p:cNvSpPr>
          <p:nvPr>
            <p:ph type="body" idx="2"/>
          </p:nvPr>
        </p:nvSpPr>
        <p:spPr>
          <a:xfrm>
            <a:off x="1284050" y="2063475"/>
            <a:ext cx="74124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endParaRPr/>
          </a:p>
        </p:txBody>
      </p:sp>
      <p:sp>
        <p:nvSpPr>
          <p:cNvPr id="351" name="Google Shape;351;p42"/>
          <p:cNvSpPr txBox="1">
            <a:spLocks noGrp="1"/>
          </p:cNvSpPr>
          <p:nvPr>
            <p:ph type="body" idx="3"/>
          </p:nvPr>
        </p:nvSpPr>
        <p:spPr>
          <a:xfrm>
            <a:off x="1284050" y="4006575"/>
            <a:ext cx="74124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endParaRPr/>
          </a:p>
        </p:txBody>
      </p:sp>
      <p:sp>
        <p:nvSpPr>
          <p:cNvPr id="352" name="Google Shape;352;p42"/>
          <p:cNvSpPr txBox="1">
            <a:spLocks noGrp="1"/>
          </p:cNvSpPr>
          <p:nvPr>
            <p:ph type="body" idx="4"/>
          </p:nvPr>
        </p:nvSpPr>
        <p:spPr>
          <a:xfrm>
            <a:off x="1284050" y="3035025"/>
            <a:ext cx="74124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 Items - Same Slide - PILLARS">
  <p:cSld name="CAPTION_ONLY_2">
    <p:bg>
      <p:bgPr>
        <a:solidFill>
          <a:srgbClr val="FFFFFF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55" name="Google Shape;355;p43"/>
          <p:cNvCxnSpPr/>
          <p:nvPr/>
        </p:nvCxnSpPr>
        <p:spPr>
          <a:xfrm>
            <a:off x="859500" y="1263319"/>
            <a:ext cx="72300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6" name="Google Shape;356;p43"/>
          <p:cNvSpPr txBox="1">
            <a:spLocks noGrp="1"/>
          </p:cNvSpPr>
          <p:nvPr>
            <p:ph type="title"/>
          </p:nvPr>
        </p:nvSpPr>
        <p:spPr>
          <a:xfrm>
            <a:off x="744158" y="415856"/>
            <a:ext cx="7602300" cy="8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7" name="Google Shape;357;p43"/>
          <p:cNvSpPr txBox="1">
            <a:spLocks noGrp="1"/>
          </p:cNvSpPr>
          <p:nvPr>
            <p:ph type="subTitle" idx="1"/>
          </p:nvPr>
        </p:nvSpPr>
        <p:spPr>
          <a:xfrm>
            <a:off x="744158" y="1280401"/>
            <a:ext cx="7631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grpSp>
        <p:nvGrpSpPr>
          <p:cNvPr id="358" name="Google Shape;358;p43"/>
          <p:cNvGrpSpPr/>
          <p:nvPr/>
        </p:nvGrpSpPr>
        <p:grpSpPr>
          <a:xfrm>
            <a:off x="6293613" y="2077575"/>
            <a:ext cx="2596800" cy="2757825"/>
            <a:chOff x="6265963" y="3087650"/>
            <a:chExt cx="2596800" cy="3677100"/>
          </a:xfrm>
        </p:grpSpPr>
        <p:sp>
          <p:nvSpPr>
            <p:cNvPr id="359" name="Google Shape;359;p43"/>
            <p:cNvSpPr/>
            <p:nvPr/>
          </p:nvSpPr>
          <p:spPr>
            <a:xfrm>
              <a:off x="6276313" y="3087650"/>
              <a:ext cx="2567700" cy="654000"/>
            </a:xfrm>
            <a:prstGeom prst="roundRect">
              <a:avLst>
                <a:gd name="adj" fmla="val 16667"/>
              </a:avLst>
            </a:prstGeom>
            <a:solidFill>
              <a:srgbClr val="003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3"/>
            <p:cNvSpPr/>
            <p:nvPr/>
          </p:nvSpPr>
          <p:spPr>
            <a:xfrm>
              <a:off x="6276313" y="3087650"/>
              <a:ext cx="2567700" cy="36771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1" name="Google Shape;361;p43"/>
            <p:cNvCxnSpPr/>
            <p:nvPr/>
          </p:nvCxnSpPr>
          <p:spPr>
            <a:xfrm>
              <a:off x="6265963" y="3708901"/>
              <a:ext cx="2596800" cy="0"/>
            </a:xfrm>
            <a:prstGeom prst="straightConnector1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62" name="Google Shape;362;p43"/>
          <p:cNvGrpSpPr/>
          <p:nvPr/>
        </p:nvGrpSpPr>
        <p:grpSpPr>
          <a:xfrm>
            <a:off x="3293788" y="2077575"/>
            <a:ext cx="2624100" cy="2757825"/>
            <a:chOff x="3293788" y="2998700"/>
            <a:chExt cx="2624100" cy="3677100"/>
          </a:xfrm>
        </p:grpSpPr>
        <p:sp>
          <p:nvSpPr>
            <p:cNvPr id="363" name="Google Shape;363;p43"/>
            <p:cNvSpPr/>
            <p:nvPr/>
          </p:nvSpPr>
          <p:spPr>
            <a:xfrm>
              <a:off x="3304138" y="2998700"/>
              <a:ext cx="2567700" cy="654000"/>
            </a:xfrm>
            <a:prstGeom prst="roundRect">
              <a:avLst>
                <a:gd name="adj" fmla="val 16667"/>
              </a:avLst>
            </a:prstGeom>
            <a:solidFill>
              <a:srgbClr val="003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3"/>
            <p:cNvSpPr/>
            <p:nvPr/>
          </p:nvSpPr>
          <p:spPr>
            <a:xfrm>
              <a:off x="3304138" y="2998700"/>
              <a:ext cx="2567700" cy="36771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5" name="Google Shape;365;p43"/>
            <p:cNvCxnSpPr/>
            <p:nvPr/>
          </p:nvCxnSpPr>
          <p:spPr>
            <a:xfrm>
              <a:off x="3293788" y="3619951"/>
              <a:ext cx="2624100" cy="0"/>
            </a:xfrm>
            <a:prstGeom prst="straightConnector1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66" name="Google Shape;366;p43"/>
          <p:cNvGrpSpPr/>
          <p:nvPr/>
        </p:nvGrpSpPr>
        <p:grpSpPr>
          <a:xfrm>
            <a:off x="430813" y="2077575"/>
            <a:ext cx="2625000" cy="2757825"/>
            <a:chOff x="430813" y="2998700"/>
            <a:chExt cx="2625000" cy="3677100"/>
          </a:xfrm>
        </p:grpSpPr>
        <p:sp>
          <p:nvSpPr>
            <p:cNvPr id="367" name="Google Shape;367;p43"/>
            <p:cNvSpPr/>
            <p:nvPr/>
          </p:nvSpPr>
          <p:spPr>
            <a:xfrm>
              <a:off x="441163" y="2998700"/>
              <a:ext cx="2567700" cy="654000"/>
            </a:xfrm>
            <a:prstGeom prst="roundRect">
              <a:avLst>
                <a:gd name="adj" fmla="val 16667"/>
              </a:avLst>
            </a:prstGeom>
            <a:solidFill>
              <a:srgbClr val="003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3"/>
            <p:cNvSpPr/>
            <p:nvPr/>
          </p:nvSpPr>
          <p:spPr>
            <a:xfrm>
              <a:off x="441163" y="2998700"/>
              <a:ext cx="2567700" cy="3677100"/>
            </a:xfrm>
            <a:prstGeom prst="roundRect">
              <a:avLst>
                <a:gd name="adj" fmla="val 16667"/>
              </a:avLst>
            </a:prstGeom>
            <a:solidFill>
              <a:srgbClr val="003C71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9" name="Google Shape;369;p43"/>
            <p:cNvCxnSpPr/>
            <p:nvPr/>
          </p:nvCxnSpPr>
          <p:spPr>
            <a:xfrm>
              <a:off x="430813" y="3619951"/>
              <a:ext cx="2625000" cy="0"/>
            </a:xfrm>
            <a:prstGeom prst="straightConnector1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70" name="Google Shape;370;p43"/>
          <p:cNvSpPr txBox="1">
            <a:spLocks noGrp="1"/>
          </p:cNvSpPr>
          <p:nvPr>
            <p:ph type="subTitle" idx="2"/>
          </p:nvPr>
        </p:nvSpPr>
        <p:spPr>
          <a:xfrm>
            <a:off x="583667" y="2123081"/>
            <a:ext cx="2305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1" name="Google Shape;371;p43"/>
          <p:cNvSpPr txBox="1">
            <a:spLocks noGrp="1"/>
          </p:cNvSpPr>
          <p:nvPr>
            <p:ph type="subTitle" idx="3"/>
          </p:nvPr>
        </p:nvSpPr>
        <p:spPr>
          <a:xfrm>
            <a:off x="3424055" y="2123081"/>
            <a:ext cx="2305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2" name="Google Shape;372;p43"/>
          <p:cNvSpPr txBox="1">
            <a:spLocks noGrp="1"/>
          </p:cNvSpPr>
          <p:nvPr>
            <p:ph type="subTitle" idx="4"/>
          </p:nvPr>
        </p:nvSpPr>
        <p:spPr>
          <a:xfrm>
            <a:off x="6421884" y="2123081"/>
            <a:ext cx="2305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3" name="Google Shape;373;p43"/>
          <p:cNvSpPr txBox="1">
            <a:spLocks noGrp="1"/>
          </p:cNvSpPr>
          <p:nvPr>
            <p:ph type="subTitle" idx="5"/>
          </p:nvPr>
        </p:nvSpPr>
        <p:spPr>
          <a:xfrm>
            <a:off x="539891" y="2523131"/>
            <a:ext cx="239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4" name="Google Shape;374;p43"/>
          <p:cNvSpPr txBox="1">
            <a:spLocks noGrp="1"/>
          </p:cNvSpPr>
          <p:nvPr>
            <p:ph type="subTitle" idx="6"/>
          </p:nvPr>
        </p:nvSpPr>
        <p:spPr>
          <a:xfrm>
            <a:off x="3406309" y="2523131"/>
            <a:ext cx="239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5" name="Google Shape;375;p43"/>
          <p:cNvSpPr txBox="1">
            <a:spLocks noGrp="1"/>
          </p:cNvSpPr>
          <p:nvPr>
            <p:ph type="subTitle" idx="7"/>
          </p:nvPr>
        </p:nvSpPr>
        <p:spPr>
          <a:xfrm>
            <a:off x="6378109" y="2523131"/>
            <a:ext cx="239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 Items - Same Slide - NOT NUMBERED">
  <p:cSld name="CAPTION_ONLY_1">
    <p:bg>
      <p:bgPr>
        <a:solidFill>
          <a:srgbClr val="FFFFFF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4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8" name="Google Shape;378;p44"/>
          <p:cNvCxnSpPr/>
          <p:nvPr/>
        </p:nvCxnSpPr>
        <p:spPr>
          <a:xfrm>
            <a:off x="859500" y="1263319"/>
            <a:ext cx="72300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9" name="Google Shape;379;p44"/>
          <p:cNvSpPr/>
          <p:nvPr/>
        </p:nvSpPr>
        <p:spPr>
          <a:xfrm>
            <a:off x="461550" y="3927563"/>
            <a:ext cx="8373900" cy="835800"/>
          </a:xfrm>
          <a:prstGeom prst="roundRect">
            <a:avLst>
              <a:gd name="adj" fmla="val 16667"/>
            </a:avLst>
          </a:prstGeom>
          <a:solidFill>
            <a:srgbClr val="003C71">
              <a:alpha val="2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4"/>
          <p:cNvSpPr/>
          <p:nvPr/>
        </p:nvSpPr>
        <p:spPr>
          <a:xfrm>
            <a:off x="461550" y="2963391"/>
            <a:ext cx="8373900" cy="835800"/>
          </a:xfrm>
          <a:prstGeom prst="roundRect">
            <a:avLst>
              <a:gd name="adj" fmla="val 16667"/>
            </a:avLst>
          </a:prstGeom>
          <a:solidFill>
            <a:srgbClr val="003C71">
              <a:alpha val="2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44"/>
          <p:cNvSpPr/>
          <p:nvPr/>
        </p:nvSpPr>
        <p:spPr>
          <a:xfrm>
            <a:off x="461550" y="1999219"/>
            <a:ext cx="8373900" cy="835800"/>
          </a:xfrm>
          <a:prstGeom prst="roundRect">
            <a:avLst>
              <a:gd name="adj" fmla="val 16667"/>
            </a:avLst>
          </a:prstGeom>
          <a:solidFill>
            <a:srgbClr val="003C71">
              <a:alpha val="2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4"/>
          <p:cNvSpPr txBox="1">
            <a:spLocks noGrp="1"/>
          </p:cNvSpPr>
          <p:nvPr>
            <p:ph type="title"/>
          </p:nvPr>
        </p:nvSpPr>
        <p:spPr>
          <a:xfrm>
            <a:off x="744158" y="415856"/>
            <a:ext cx="7602300" cy="8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83" name="Google Shape;383;p44"/>
          <p:cNvSpPr txBox="1">
            <a:spLocks noGrp="1"/>
          </p:cNvSpPr>
          <p:nvPr>
            <p:ph type="subTitle" idx="1"/>
          </p:nvPr>
        </p:nvSpPr>
        <p:spPr>
          <a:xfrm>
            <a:off x="744158" y="1280401"/>
            <a:ext cx="7631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>
                <a:solidFill>
                  <a:srgbClr val="0579BD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84" name="Google Shape;384;p44"/>
          <p:cNvSpPr txBox="1">
            <a:spLocks noGrp="1"/>
          </p:cNvSpPr>
          <p:nvPr>
            <p:ph type="body" idx="2"/>
          </p:nvPr>
        </p:nvSpPr>
        <p:spPr>
          <a:xfrm>
            <a:off x="859500" y="2063475"/>
            <a:ext cx="76023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5" name="Google Shape;385;p44"/>
          <p:cNvSpPr txBox="1">
            <a:spLocks noGrp="1"/>
          </p:cNvSpPr>
          <p:nvPr>
            <p:ph type="body" idx="3"/>
          </p:nvPr>
        </p:nvSpPr>
        <p:spPr>
          <a:xfrm>
            <a:off x="859500" y="4006575"/>
            <a:ext cx="76023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6" name="Google Shape;386;p44"/>
          <p:cNvSpPr txBox="1">
            <a:spLocks noGrp="1"/>
          </p:cNvSpPr>
          <p:nvPr>
            <p:ph type="body" idx="4"/>
          </p:nvPr>
        </p:nvSpPr>
        <p:spPr>
          <a:xfrm>
            <a:off x="859500" y="3035025"/>
            <a:ext cx="76023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Open Sans"/>
              <a:buChar char="●"/>
              <a:defRPr sz="2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OPTION 1">
  <p:cSld name="BIG_NUMBER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5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9" name="Google Shape;389;p45"/>
          <p:cNvPicPr preferRelativeResize="0"/>
          <p:nvPr/>
        </p:nvPicPr>
        <p:blipFill rotWithShape="1">
          <a:blip r:embed="rId2">
            <a:alphaModFix amt="76000"/>
          </a:blip>
          <a:srcRect l="17970" r="17963"/>
          <a:stretch/>
        </p:blipFill>
        <p:spPr>
          <a:xfrm>
            <a:off x="1208225" y="0"/>
            <a:ext cx="2929027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Google Shape;390;p45"/>
          <p:cNvCxnSpPr/>
          <p:nvPr/>
        </p:nvCxnSpPr>
        <p:spPr>
          <a:xfrm>
            <a:off x="4934261" y="2211573"/>
            <a:ext cx="3361800" cy="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1" name="Google Shape;391;p45"/>
          <p:cNvSpPr txBox="1">
            <a:spLocks noGrp="1"/>
          </p:cNvSpPr>
          <p:nvPr>
            <p:ph type="title"/>
          </p:nvPr>
        </p:nvSpPr>
        <p:spPr>
          <a:xfrm>
            <a:off x="4844375" y="1192856"/>
            <a:ext cx="3866700" cy="9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92" name="Google Shape;392;p45"/>
          <p:cNvSpPr txBox="1">
            <a:spLocks noGrp="1"/>
          </p:cNvSpPr>
          <p:nvPr>
            <p:ph type="subTitle" idx="1"/>
          </p:nvPr>
        </p:nvSpPr>
        <p:spPr>
          <a:xfrm>
            <a:off x="4844375" y="2262900"/>
            <a:ext cx="4019100" cy="12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OPTION 1 1">
  <p:cSld name="BIG_NUMBER_1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6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95" name="Google Shape;395;p46"/>
          <p:cNvGrpSpPr/>
          <p:nvPr/>
        </p:nvGrpSpPr>
        <p:grpSpPr>
          <a:xfrm>
            <a:off x="0" y="1751590"/>
            <a:ext cx="6961639" cy="1379641"/>
            <a:chOff x="0" y="2348379"/>
            <a:chExt cx="6961639" cy="1839521"/>
          </a:xfrm>
        </p:grpSpPr>
        <p:sp>
          <p:nvSpPr>
            <p:cNvPr id="396" name="Google Shape;396;p46"/>
            <p:cNvSpPr txBox="1"/>
            <p:nvPr/>
          </p:nvSpPr>
          <p:spPr>
            <a:xfrm>
              <a:off x="0" y="2466800"/>
              <a:ext cx="6948600" cy="1721100"/>
            </a:xfrm>
            <a:prstGeom prst="rect">
              <a:avLst/>
            </a:prstGeom>
            <a:solidFill>
              <a:srgbClr val="057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46"/>
            <p:cNvSpPr/>
            <p:nvPr/>
          </p:nvSpPr>
          <p:spPr>
            <a:xfrm>
              <a:off x="6353490" y="2466796"/>
              <a:ext cx="608100" cy="621000"/>
            </a:xfrm>
            <a:prstGeom prst="rtTriangle">
              <a:avLst/>
            </a:prstGeom>
            <a:solidFill>
              <a:srgbClr val="003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46"/>
            <p:cNvSpPr/>
            <p:nvPr/>
          </p:nvSpPr>
          <p:spPr>
            <a:xfrm rot="10800000">
              <a:off x="6262639" y="2348379"/>
              <a:ext cx="699000" cy="724500"/>
            </a:xfrm>
            <a:prstGeom prst="rtTriangle">
              <a:avLst/>
            </a:prstGeom>
            <a:solidFill>
              <a:srgbClr val="003C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" name="Google Shape;399;p46"/>
          <p:cNvSpPr txBox="1">
            <a:spLocks noGrp="1"/>
          </p:cNvSpPr>
          <p:nvPr>
            <p:ph type="title"/>
          </p:nvPr>
        </p:nvSpPr>
        <p:spPr>
          <a:xfrm>
            <a:off x="228600" y="2176141"/>
            <a:ext cx="6018900" cy="9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8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Dark" type="blank">
  <p:cSld name="BLANK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7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BLANK_2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8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4" name="Google Shape;404;p48"/>
          <p:cNvSpPr txBox="1">
            <a:spLocks noGrp="1"/>
          </p:cNvSpPr>
          <p:nvPr>
            <p:ph type="title"/>
          </p:nvPr>
        </p:nvSpPr>
        <p:spPr>
          <a:xfrm>
            <a:off x="289550" y="297188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0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05" name="Google Shape;405;p48"/>
          <p:cNvSpPr txBox="1">
            <a:spLocks noGrp="1"/>
          </p:cNvSpPr>
          <p:nvPr>
            <p:ph type="subTitle" idx="1"/>
          </p:nvPr>
        </p:nvSpPr>
        <p:spPr>
          <a:xfrm>
            <a:off x="358300" y="114296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48"/>
          <p:cNvSpPr txBox="1">
            <a:spLocks noGrp="1"/>
          </p:cNvSpPr>
          <p:nvPr>
            <p:ph type="subTitle" idx="2"/>
          </p:nvPr>
        </p:nvSpPr>
        <p:spPr>
          <a:xfrm>
            <a:off x="358300" y="168398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07" name="Google Shape;407;p48"/>
          <p:cNvSpPr txBox="1">
            <a:spLocks noGrp="1"/>
          </p:cNvSpPr>
          <p:nvPr>
            <p:ph type="subTitle" idx="3"/>
          </p:nvPr>
        </p:nvSpPr>
        <p:spPr>
          <a:xfrm>
            <a:off x="358300" y="222500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48"/>
          <p:cNvSpPr txBox="1">
            <a:spLocks noGrp="1"/>
          </p:cNvSpPr>
          <p:nvPr>
            <p:ph type="subTitle" idx="4"/>
          </p:nvPr>
        </p:nvSpPr>
        <p:spPr>
          <a:xfrm>
            <a:off x="358300" y="330704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09" name="Google Shape;409;p48"/>
          <p:cNvSpPr txBox="1">
            <a:spLocks noGrp="1"/>
          </p:cNvSpPr>
          <p:nvPr>
            <p:ph type="subTitle" idx="5"/>
          </p:nvPr>
        </p:nvSpPr>
        <p:spPr>
          <a:xfrm>
            <a:off x="4466625" y="114296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48"/>
          <p:cNvSpPr txBox="1">
            <a:spLocks noGrp="1"/>
          </p:cNvSpPr>
          <p:nvPr>
            <p:ph type="subTitle" idx="6"/>
          </p:nvPr>
        </p:nvSpPr>
        <p:spPr>
          <a:xfrm>
            <a:off x="4466625" y="168398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1" name="Google Shape;411;p48"/>
          <p:cNvSpPr txBox="1">
            <a:spLocks noGrp="1"/>
          </p:cNvSpPr>
          <p:nvPr>
            <p:ph type="subTitle" idx="7"/>
          </p:nvPr>
        </p:nvSpPr>
        <p:spPr>
          <a:xfrm>
            <a:off x="4466625" y="222500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2" name="Google Shape;412;p48"/>
          <p:cNvSpPr txBox="1">
            <a:spLocks noGrp="1"/>
          </p:cNvSpPr>
          <p:nvPr>
            <p:ph type="subTitle" idx="8"/>
          </p:nvPr>
        </p:nvSpPr>
        <p:spPr>
          <a:xfrm>
            <a:off x="4466625" y="276602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3" name="Google Shape;413;p48"/>
          <p:cNvSpPr txBox="1">
            <a:spLocks noGrp="1"/>
          </p:cNvSpPr>
          <p:nvPr>
            <p:ph type="subTitle" idx="9"/>
          </p:nvPr>
        </p:nvSpPr>
        <p:spPr>
          <a:xfrm>
            <a:off x="4466625" y="330704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4" name="Google Shape;414;p48"/>
          <p:cNvSpPr txBox="1">
            <a:spLocks noGrp="1"/>
          </p:cNvSpPr>
          <p:nvPr>
            <p:ph type="subTitle" idx="13"/>
          </p:nvPr>
        </p:nvSpPr>
        <p:spPr>
          <a:xfrm>
            <a:off x="358300" y="276602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48"/>
          <p:cNvSpPr txBox="1">
            <a:spLocks noGrp="1"/>
          </p:cNvSpPr>
          <p:nvPr>
            <p:ph type="subTitle" idx="14"/>
          </p:nvPr>
        </p:nvSpPr>
        <p:spPr>
          <a:xfrm>
            <a:off x="4466625" y="3848061"/>
            <a:ext cx="42366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48"/>
          <p:cNvSpPr txBox="1">
            <a:spLocks noGrp="1"/>
          </p:cNvSpPr>
          <p:nvPr>
            <p:ph type="subTitle" idx="15"/>
          </p:nvPr>
        </p:nvSpPr>
        <p:spPr>
          <a:xfrm>
            <a:off x="358300" y="3848061"/>
            <a:ext cx="46110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 b="1">
                <a:solidFill>
                  <a:srgbClr val="CDE3DC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600" b="1">
                <a:solidFill>
                  <a:srgbClr val="CDE3DC"/>
                </a:solidFill>
              </a:defRPr>
            </a:lvl9pPr>
          </a:lstStyle>
          <a:p>
            <a:endParaRPr/>
          </a:p>
        </p:txBody>
      </p:sp>
      <p:grpSp>
        <p:nvGrpSpPr>
          <p:cNvPr id="417" name="Google Shape;417;p48"/>
          <p:cNvGrpSpPr/>
          <p:nvPr/>
        </p:nvGrpSpPr>
        <p:grpSpPr>
          <a:xfrm>
            <a:off x="-14600" y="759292"/>
            <a:ext cx="9221700" cy="125325"/>
            <a:chOff x="-14600" y="912702"/>
            <a:chExt cx="9221700" cy="167100"/>
          </a:xfrm>
        </p:grpSpPr>
        <p:cxnSp>
          <p:nvCxnSpPr>
            <p:cNvPr id="418" name="Google Shape;418;p48"/>
            <p:cNvCxnSpPr/>
            <p:nvPr/>
          </p:nvCxnSpPr>
          <p:spPr>
            <a:xfrm rot="10800000" flipH="1">
              <a:off x="-14600" y="1065102"/>
              <a:ext cx="9221700" cy="14700"/>
            </a:xfrm>
            <a:prstGeom prst="straightConnector1">
              <a:avLst/>
            </a:prstGeom>
            <a:noFill/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" name="Google Shape;419;p48"/>
            <p:cNvCxnSpPr/>
            <p:nvPr/>
          </p:nvCxnSpPr>
          <p:spPr>
            <a:xfrm rot="10800000" flipH="1">
              <a:off x="-14600" y="912702"/>
              <a:ext cx="9221700" cy="14700"/>
            </a:xfrm>
            <a:prstGeom prst="straightConnector1">
              <a:avLst/>
            </a:prstGeom>
            <a:noFill/>
            <a:ln w="38100" cap="flat" cmpd="sng">
              <a:solidFill>
                <a:srgbClr val="0FA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20" name="Google Shape;420;p48"/>
          <p:cNvGrpSpPr/>
          <p:nvPr/>
        </p:nvGrpSpPr>
        <p:grpSpPr>
          <a:xfrm>
            <a:off x="-14600" y="4605956"/>
            <a:ext cx="9221700" cy="125325"/>
            <a:chOff x="-14600" y="6141275"/>
            <a:chExt cx="9221700" cy="167100"/>
          </a:xfrm>
        </p:grpSpPr>
        <p:cxnSp>
          <p:nvCxnSpPr>
            <p:cNvPr id="421" name="Google Shape;421;p48"/>
            <p:cNvCxnSpPr/>
            <p:nvPr/>
          </p:nvCxnSpPr>
          <p:spPr>
            <a:xfrm rot="10800000" flipH="1">
              <a:off x="-14600" y="6293675"/>
              <a:ext cx="9221700" cy="14700"/>
            </a:xfrm>
            <a:prstGeom prst="straightConnector1">
              <a:avLst/>
            </a:prstGeom>
            <a:noFill/>
            <a:ln w="38100" cap="flat" cmpd="sng">
              <a:solidFill>
                <a:srgbClr val="0FA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2" name="Google Shape;422;p48"/>
            <p:cNvCxnSpPr/>
            <p:nvPr/>
          </p:nvCxnSpPr>
          <p:spPr>
            <a:xfrm rot="10800000" flipH="1">
              <a:off x="-14600" y="6141275"/>
              <a:ext cx="9221700" cy="14700"/>
            </a:xfrm>
            <a:prstGeom prst="straightConnector1">
              <a:avLst/>
            </a:prstGeom>
            <a:noFill/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2">
  <p:cSld name="BLANK_2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9"/>
          <p:cNvSpPr txBox="1">
            <a:spLocks noGrp="1"/>
          </p:cNvSpPr>
          <p:nvPr>
            <p:ph type="sldNum" idx="12"/>
          </p:nvPr>
        </p:nvSpPr>
        <p:spPr>
          <a:xfrm>
            <a:off x="8472458" y="458661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5" name="Google Shape;425;p49"/>
          <p:cNvSpPr txBox="1">
            <a:spLocks noGrp="1"/>
          </p:cNvSpPr>
          <p:nvPr>
            <p:ph type="title"/>
          </p:nvPr>
        </p:nvSpPr>
        <p:spPr>
          <a:xfrm>
            <a:off x="289550" y="582938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grpSp>
        <p:nvGrpSpPr>
          <p:cNvPr id="426" name="Google Shape;426;p49"/>
          <p:cNvGrpSpPr/>
          <p:nvPr/>
        </p:nvGrpSpPr>
        <p:grpSpPr>
          <a:xfrm>
            <a:off x="-14600" y="1222897"/>
            <a:ext cx="8142175" cy="646425"/>
            <a:chOff x="-14600" y="1630530"/>
            <a:chExt cx="8142175" cy="861900"/>
          </a:xfrm>
        </p:grpSpPr>
        <p:sp>
          <p:nvSpPr>
            <p:cNvPr id="427" name="Google Shape;427;p49"/>
            <p:cNvSpPr/>
            <p:nvPr/>
          </p:nvSpPr>
          <p:spPr>
            <a:xfrm>
              <a:off x="-14600" y="1710435"/>
              <a:ext cx="7602300" cy="7443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49"/>
            <p:cNvSpPr/>
            <p:nvPr/>
          </p:nvSpPr>
          <p:spPr>
            <a:xfrm>
              <a:off x="7266575" y="1630530"/>
              <a:ext cx="861000" cy="8619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003C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" name="Google Shape;429;p49"/>
          <p:cNvGrpSpPr/>
          <p:nvPr/>
        </p:nvGrpSpPr>
        <p:grpSpPr>
          <a:xfrm>
            <a:off x="-14600" y="1940008"/>
            <a:ext cx="8142175" cy="646425"/>
            <a:chOff x="-14600" y="2586678"/>
            <a:chExt cx="8142175" cy="861900"/>
          </a:xfrm>
        </p:grpSpPr>
        <p:sp>
          <p:nvSpPr>
            <p:cNvPr id="430" name="Google Shape;430;p49"/>
            <p:cNvSpPr/>
            <p:nvPr/>
          </p:nvSpPr>
          <p:spPr>
            <a:xfrm>
              <a:off x="-14600" y="2662935"/>
              <a:ext cx="7602300" cy="7443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49"/>
            <p:cNvSpPr/>
            <p:nvPr/>
          </p:nvSpPr>
          <p:spPr>
            <a:xfrm>
              <a:off x="7266575" y="2586678"/>
              <a:ext cx="861000" cy="8619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003C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p49"/>
          <p:cNvGrpSpPr/>
          <p:nvPr/>
        </p:nvGrpSpPr>
        <p:grpSpPr>
          <a:xfrm>
            <a:off x="-14600" y="2657120"/>
            <a:ext cx="8142175" cy="646425"/>
            <a:chOff x="-14600" y="3542826"/>
            <a:chExt cx="8142175" cy="861900"/>
          </a:xfrm>
        </p:grpSpPr>
        <p:sp>
          <p:nvSpPr>
            <p:cNvPr id="433" name="Google Shape;433;p49"/>
            <p:cNvSpPr/>
            <p:nvPr/>
          </p:nvSpPr>
          <p:spPr>
            <a:xfrm>
              <a:off x="-14600" y="3615435"/>
              <a:ext cx="7602300" cy="7443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49"/>
            <p:cNvSpPr/>
            <p:nvPr/>
          </p:nvSpPr>
          <p:spPr>
            <a:xfrm>
              <a:off x="7266575" y="3542826"/>
              <a:ext cx="861000" cy="8619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003C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49"/>
          <p:cNvGrpSpPr/>
          <p:nvPr/>
        </p:nvGrpSpPr>
        <p:grpSpPr>
          <a:xfrm>
            <a:off x="-14600" y="3374230"/>
            <a:ext cx="8142175" cy="646425"/>
            <a:chOff x="-14600" y="4498974"/>
            <a:chExt cx="8142175" cy="861900"/>
          </a:xfrm>
        </p:grpSpPr>
        <p:sp>
          <p:nvSpPr>
            <p:cNvPr id="436" name="Google Shape;436;p49"/>
            <p:cNvSpPr/>
            <p:nvPr/>
          </p:nvSpPr>
          <p:spPr>
            <a:xfrm>
              <a:off x="-14600" y="4567935"/>
              <a:ext cx="7602300" cy="7443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49"/>
            <p:cNvSpPr/>
            <p:nvPr/>
          </p:nvSpPr>
          <p:spPr>
            <a:xfrm>
              <a:off x="7266575" y="4498974"/>
              <a:ext cx="861000" cy="8619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003C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8" name="Google Shape;438;p49"/>
          <p:cNvSpPr txBox="1">
            <a:spLocks noGrp="1"/>
          </p:cNvSpPr>
          <p:nvPr>
            <p:ph type="subTitle" idx="1"/>
          </p:nvPr>
        </p:nvSpPr>
        <p:spPr>
          <a:xfrm>
            <a:off x="303166" y="1367951"/>
            <a:ext cx="67851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39" name="Google Shape;439;p49"/>
          <p:cNvSpPr txBox="1">
            <a:spLocks noGrp="1"/>
          </p:cNvSpPr>
          <p:nvPr>
            <p:ph type="subTitle" idx="2"/>
          </p:nvPr>
        </p:nvSpPr>
        <p:spPr>
          <a:xfrm>
            <a:off x="303166" y="2794270"/>
            <a:ext cx="67851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0" name="Google Shape;440;p49"/>
          <p:cNvSpPr txBox="1">
            <a:spLocks noGrp="1"/>
          </p:cNvSpPr>
          <p:nvPr>
            <p:ph type="subTitle" idx="3"/>
          </p:nvPr>
        </p:nvSpPr>
        <p:spPr>
          <a:xfrm>
            <a:off x="303166" y="2086582"/>
            <a:ext cx="67851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1" name="Google Shape;441;p49"/>
          <p:cNvSpPr txBox="1">
            <a:spLocks noGrp="1"/>
          </p:cNvSpPr>
          <p:nvPr>
            <p:ph type="subTitle" idx="4"/>
          </p:nvPr>
        </p:nvSpPr>
        <p:spPr>
          <a:xfrm>
            <a:off x="303166" y="3515333"/>
            <a:ext cx="67851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2" name="Google Shape;442;p49"/>
          <p:cNvSpPr txBox="1">
            <a:spLocks noGrp="1"/>
          </p:cNvSpPr>
          <p:nvPr>
            <p:ph type="subTitle" idx="5"/>
          </p:nvPr>
        </p:nvSpPr>
        <p:spPr>
          <a:xfrm>
            <a:off x="7489133" y="1292514"/>
            <a:ext cx="15612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3" name="Google Shape;443;p49"/>
          <p:cNvSpPr txBox="1">
            <a:spLocks noGrp="1"/>
          </p:cNvSpPr>
          <p:nvPr>
            <p:ph type="subTitle" idx="6"/>
          </p:nvPr>
        </p:nvSpPr>
        <p:spPr>
          <a:xfrm>
            <a:off x="7489133" y="2013577"/>
            <a:ext cx="15612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4" name="Google Shape;444;p49"/>
          <p:cNvSpPr txBox="1">
            <a:spLocks noGrp="1"/>
          </p:cNvSpPr>
          <p:nvPr>
            <p:ph type="subTitle" idx="7"/>
          </p:nvPr>
        </p:nvSpPr>
        <p:spPr>
          <a:xfrm>
            <a:off x="7489133" y="2721264"/>
            <a:ext cx="15612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5" name="Google Shape;445;p49"/>
          <p:cNvSpPr txBox="1">
            <a:spLocks noGrp="1"/>
          </p:cNvSpPr>
          <p:nvPr>
            <p:ph type="subTitle" idx="8"/>
          </p:nvPr>
        </p:nvSpPr>
        <p:spPr>
          <a:xfrm>
            <a:off x="7489133" y="3436247"/>
            <a:ext cx="15612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446" name="Google Shape;446;p49"/>
          <p:cNvGrpSpPr/>
          <p:nvPr/>
        </p:nvGrpSpPr>
        <p:grpSpPr>
          <a:xfrm>
            <a:off x="-14600" y="4091341"/>
            <a:ext cx="8142175" cy="646425"/>
            <a:chOff x="-14600" y="5455122"/>
            <a:chExt cx="8142175" cy="861900"/>
          </a:xfrm>
        </p:grpSpPr>
        <p:sp>
          <p:nvSpPr>
            <p:cNvPr id="447" name="Google Shape;447;p49"/>
            <p:cNvSpPr/>
            <p:nvPr/>
          </p:nvSpPr>
          <p:spPr>
            <a:xfrm>
              <a:off x="-14600" y="5520435"/>
              <a:ext cx="7602300" cy="7443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49"/>
            <p:cNvSpPr/>
            <p:nvPr/>
          </p:nvSpPr>
          <p:spPr>
            <a:xfrm>
              <a:off x="7266575" y="5455122"/>
              <a:ext cx="861000" cy="8619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003C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9" name="Google Shape;449;p49"/>
          <p:cNvSpPr txBox="1">
            <a:spLocks noGrp="1"/>
          </p:cNvSpPr>
          <p:nvPr>
            <p:ph type="subTitle" idx="9"/>
          </p:nvPr>
        </p:nvSpPr>
        <p:spPr>
          <a:xfrm>
            <a:off x="303166" y="4236395"/>
            <a:ext cx="67851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22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0" name="Google Shape;450;p49"/>
          <p:cNvSpPr txBox="1">
            <a:spLocks noGrp="1"/>
          </p:cNvSpPr>
          <p:nvPr>
            <p:ph type="subTitle" idx="13"/>
          </p:nvPr>
        </p:nvSpPr>
        <p:spPr>
          <a:xfrm>
            <a:off x="7489133" y="4165821"/>
            <a:ext cx="15612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3200" b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 - DARK ON LIGHT - 2 COLUMNS">
  <p:cSld name="TITLE_AND_BODY_1_1">
    <p:bg>
      <p:bgPr>
        <a:solidFill>
          <a:srgbClr val="FFFFFF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/>
          <p:nvPr/>
        </p:nvSpPr>
        <p:spPr>
          <a:xfrm>
            <a:off x="8654939" y="0"/>
            <a:ext cx="476100" cy="5131200"/>
          </a:xfrm>
          <a:prstGeom prst="rect">
            <a:avLst/>
          </a:prstGeom>
          <a:solidFill>
            <a:srgbClr val="003C71"/>
          </a:solidFill>
          <a:ln w="9525" cap="flat" cmpd="sng">
            <a:solidFill>
              <a:srgbClr val="003C7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7" name="Google Shape;277;p32"/>
          <p:cNvSpPr txBox="1">
            <a:spLocks noGrp="1"/>
          </p:cNvSpPr>
          <p:nvPr>
            <p:ph type="body" idx="1"/>
          </p:nvPr>
        </p:nvSpPr>
        <p:spPr>
          <a:xfrm>
            <a:off x="243850" y="1280156"/>
            <a:ext cx="36957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278" name="Google Shape;278;p32"/>
          <p:cNvCxnSpPr/>
          <p:nvPr/>
        </p:nvCxnSpPr>
        <p:spPr>
          <a:xfrm>
            <a:off x="8551625" y="0"/>
            <a:ext cx="0" cy="5131200"/>
          </a:xfrm>
          <a:prstGeom prst="straightConnector1">
            <a:avLst/>
          </a:prstGeom>
          <a:noFill/>
          <a:ln w="76200" cap="flat" cmpd="sng">
            <a:solidFill>
              <a:srgbClr val="0579B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32"/>
          <p:cNvCxnSpPr/>
          <p:nvPr/>
        </p:nvCxnSpPr>
        <p:spPr>
          <a:xfrm>
            <a:off x="8458939" y="0"/>
            <a:ext cx="0" cy="5131200"/>
          </a:xfrm>
          <a:prstGeom prst="straightConnector1">
            <a:avLst/>
          </a:prstGeom>
          <a:noFill/>
          <a:ln w="28575" cap="flat" cmpd="sng">
            <a:solidFill>
              <a:srgbClr val="0579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0" name="Google Shape;280;p32" title="Vertical white banner with GSA OGP title"/>
          <p:cNvSpPr txBox="1"/>
          <p:nvPr/>
        </p:nvSpPr>
        <p:spPr>
          <a:xfrm rot="5400000">
            <a:off x="6345760" y="2277113"/>
            <a:ext cx="5143500" cy="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 S A     O F F I C E    O F    G O V E R N M E N T - W I D E     P O L I C Y </a:t>
            </a:r>
            <a:endParaRPr sz="16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32"/>
          <p:cNvSpPr txBox="1">
            <a:spLocks noGrp="1"/>
          </p:cNvSpPr>
          <p:nvPr>
            <p:ph type="body" idx="2"/>
          </p:nvPr>
        </p:nvSpPr>
        <p:spPr>
          <a:xfrm>
            <a:off x="3870650" y="1308263"/>
            <a:ext cx="4363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32"/>
          <p:cNvSpPr txBox="1">
            <a:spLocks noGrp="1"/>
          </p:cNvSpPr>
          <p:nvPr>
            <p:ph type="title"/>
          </p:nvPr>
        </p:nvSpPr>
        <p:spPr>
          <a:xfrm>
            <a:off x="289550" y="297188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83" name="Google Shape;283;p32"/>
          <p:cNvSpPr txBox="1">
            <a:spLocks noGrp="1"/>
          </p:cNvSpPr>
          <p:nvPr>
            <p:ph type="subTitle" idx="3"/>
          </p:nvPr>
        </p:nvSpPr>
        <p:spPr>
          <a:xfrm>
            <a:off x="289550" y="651506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LIGHT ON DARK">
  <p:cSld name="BLANK_2_1_1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3" name="Google Shape;453;p50"/>
          <p:cNvSpPr/>
          <p:nvPr/>
        </p:nvSpPr>
        <p:spPr>
          <a:xfrm>
            <a:off x="634525" y="1623581"/>
            <a:ext cx="2007300" cy="1506000"/>
          </a:xfrm>
          <a:prstGeom prst="ellipse">
            <a:avLst/>
          </a:prstGeom>
          <a:noFill/>
          <a:ln w="2857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50"/>
          <p:cNvSpPr/>
          <p:nvPr/>
        </p:nvSpPr>
        <p:spPr>
          <a:xfrm>
            <a:off x="3462389" y="1587368"/>
            <a:ext cx="2007300" cy="1506000"/>
          </a:xfrm>
          <a:prstGeom prst="ellipse">
            <a:avLst/>
          </a:prstGeom>
          <a:noFill/>
          <a:ln w="2857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50"/>
          <p:cNvSpPr/>
          <p:nvPr/>
        </p:nvSpPr>
        <p:spPr>
          <a:xfrm>
            <a:off x="6290253" y="1587368"/>
            <a:ext cx="2007300" cy="1506000"/>
          </a:xfrm>
          <a:prstGeom prst="ellipse">
            <a:avLst/>
          </a:prstGeom>
          <a:noFill/>
          <a:ln w="2857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50"/>
          <p:cNvSpPr/>
          <p:nvPr/>
        </p:nvSpPr>
        <p:spPr>
          <a:xfrm rot="-8785779">
            <a:off x="2580735" y="2196790"/>
            <a:ext cx="398220" cy="414008"/>
          </a:xfrm>
          <a:prstGeom prst="rtTriangle">
            <a:avLst/>
          </a:prstGeom>
          <a:solidFill>
            <a:srgbClr val="0FAFFF"/>
          </a:solidFill>
          <a:ln w="9525" cap="flat" cmpd="sng">
            <a:solidFill>
              <a:srgbClr val="0FA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50"/>
          <p:cNvSpPr/>
          <p:nvPr/>
        </p:nvSpPr>
        <p:spPr>
          <a:xfrm rot="-8785779">
            <a:off x="5423836" y="2169583"/>
            <a:ext cx="398220" cy="414008"/>
          </a:xfrm>
          <a:prstGeom prst="rtTriangle">
            <a:avLst/>
          </a:prstGeom>
          <a:solidFill>
            <a:srgbClr val="0FAFFF"/>
          </a:solidFill>
          <a:ln w="9525" cap="flat" cmpd="sng">
            <a:solidFill>
              <a:srgbClr val="0FA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50"/>
          <p:cNvSpPr txBox="1">
            <a:spLocks noGrp="1"/>
          </p:cNvSpPr>
          <p:nvPr>
            <p:ph type="title"/>
          </p:nvPr>
        </p:nvSpPr>
        <p:spPr>
          <a:xfrm>
            <a:off x="289550" y="423793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59" name="Google Shape;459;p50"/>
          <p:cNvSpPr txBox="1">
            <a:spLocks noGrp="1"/>
          </p:cNvSpPr>
          <p:nvPr>
            <p:ph type="subTitle" idx="1"/>
          </p:nvPr>
        </p:nvSpPr>
        <p:spPr>
          <a:xfrm>
            <a:off x="295075" y="3218138"/>
            <a:ext cx="27009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rgbClr val="0FA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50"/>
          <p:cNvSpPr txBox="1">
            <a:spLocks noGrp="1"/>
          </p:cNvSpPr>
          <p:nvPr>
            <p:ph type="subTitle" idx="2"/>
          </p:nvPr>
        </p:nvSpPr>
        <p:spPr>
          <a:xfrm>
            <a:off x="3149125" y="3218138"/>
            <a:ext cx="27009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rgbClr val="0FA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50"/>
          <p:cNvSpPr txBox="1">
            <a:spLocks noGrp="1"/>
          </p:cNvSpPr>
          <p:nvPr>
            <p:ph type="subTitle" idx="3"/>
          </p:nvPr>
        </p:nvSpPr>
        <p:spPr>
          <a:xfrm>
            <a:off x="5968525" y="3218138"/>
            <a:ext cx="2700900" cy="4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solidFill>
                  <a:srgbClr val="0FA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rgbClr val="0FA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LIGHT ON DARK">
  <p:cSld name="BLANK_2_1_1_2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1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4" name="Google Shape;464;p51"/>
          <p:cNvSpPr txBox="1">
            <a:spLocks noGrp="1"/>
          </p:cNvSpPr>
          <p:nvPr>
            <p:ph type="title"/>
          </p:nvPr>
        </p:nvSpPr>
        <p:spPr>
          <a:xfrm>
            <a:off x="289550" y="423793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DARK ON LIGHT">
  <p:cSld name="BLANK_2_1_1_1">
    <p:bg>
      <p:bgPr>
        <a:solidFill>
          <a:srgbClr val="FFFFFF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7" name="Google Shape;467;p52"/>
          <p:cNvSpPr txBox="1">
            <a:spLocks noGrp="1"/>
          </p:cNvSpPr>
          <p:nvPr>
            <p:ph type="title"/>
          </p:nvPr>
        </p:nvSpPr>
        <p:spPr>
          <a:xfrm>
            <a:off x="289550" y="582938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BLANK_1">
    <p:bg>
      <p:bgPr>
        <a:solidFill>
          <a:srgbClr val="FFFFFF"/>
        </a:solid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DECK">
  <p:cSld name="BLANK_1_1">
    <p:bg>
      <p:bgPr>
        <a:solidFill>
          <a:srgbClr val="FFFFFF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72" name="Google Shape;472;p54" title="Blue GSA Starmark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9713" y="1711387"/>
            <a:ext cx="1780669" cy="1607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LD IMAGE 1 MAIN POINT" type="secHead">
  <p:cSld name="SECTION_HEADER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3"/>
          <p:cNvPicPr preferRelativeResize="0"/>
          <p:nvPr/>
        </p:nvPicPr>
        <p:blipFill rotWithShape="1">
          <a:blip r:embed="rId2">
            <a:alphaModFix/>
          </a:blip>
          <a:srcRect l="11063"/>
          <a:stretch/>
        </p:blipFill>
        <p:spPr>
          <a:xfrm>
            <a:off x="-40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3"/>
          <p:cNvSpPr txBox="1">
            <a:spLocks noGrp="1"/>
          </p:cNvSpPr>
          <p:nvPr>
            <p:ph type="title"/>
          </p:nvPr>
        </p:nvSpPr>
        <p:spPr>
          <a:xfrm>
            <a:off x="311700" y="2493750"/>
            <a:ext cx="4168800" cy="1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71"/>
              </a:buClr>
              <a:buSzPts val="6000"/>
              <a:buFont typeface="Gill Sans"/>
              <a:buNone/>
              <a:defRPr sz="60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 - LIGHT ON DARK - 2 COLUMNS" type="tx">
  <p:cSld name="TITLE_AND_BOD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p34"/>
          <p:cNvSpPr txBox="1">
            <a:spLocks noGrp="1"/>
          </p:cNvSpPr>
          <p:nvPr>
            <p:ph type="body" idx="1"/>
          </p:nvPr>
        </p:nvSpPr>
        <p:spPr>
          <a:xfrm>
            <a:off x="243850" y="1280156"/>
            <a:ext cx="37791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1" name="Google Shape;291;p34"/>
          <p:cNvSpPr txBox="1">
            <a:spLocks noGrp="1"/>
          </p:cNvSpPr>
          <p:nvPr>
            <p:ph type="title"/>
          </p:nvPr>
        </p:nvSpPr>
        <p:spPr>
          <a:xfrm>
            <a:off x="289550" y="297188"/>
            <a:ext cx="7779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92" name="Google Shape;292;p34"/>
          <p:cNvSpPr/>
          <p:nvPr/>
        </p:nvSpPr>
        <p:spPr>
          <a:xfrm>
            <a:off x="8684125" y="0"/>
            <a:ext cx="476100" cy="5143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34"/>
          <p:cNvGrpSpPr/>
          <p:nvPr/>
        </p:nvGrpSpPr>
        <p:grpSpPr>
          <a:xfrm>
            <a:off x="8458939" y="0"/>
            <a:ext cx="92686" cy="5131125"/>
            <a:chOff x="8458939" y="0"/>
            <a:chExt cx="92686" cy="6841500"/>
          </a:xfrm>
        </p:grpSpPr>
        <p:cxnSp>
          <p:nvCxnSpPr>
            <p:cNvPr id="294" name="Google Shape;294;p34"/>
            <p:cNvCxnSpPr/>
            <p:nvPr/>
          </p:nvCxnSpPr>
          <p:spPr>
            <a:xfrm>
              <a:off x="8551625" y="0"/>
              <a:ext cx="0" cy="6841500"/>
            </a:xfrm>
            <a:prstGeom prst="straightConnector1">
              <a:avLst/>
            </a:prstGeom>
            <a:noFill/>
            <a:ln w="76200" cap="flat" cmpd="sng">
              <a:solidFill>
                <a:srgbClr val="0FA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34"/>
            <p:cNvCxnSpPr/>
            <p:nvPr/>
          </p:nvCxnSpPr>
          <p:spPr>
            <a:xfrm>
              <a:off x="8458939" y="0"/>
              <a:ext cx="0" cy="6841500"/>
            </a:xfrm>
            <a:prstGeom prst="straightConnector1">
              <a:avLst/>
            </a:prstGeom>
            <a:noFill/>
            <a:ln w="28575" cap="flat" cmpd="sng">
              <a:solidFill>
                <a:srgbClr val="0FA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96" name="Google Shape;296;p34"/>
          <p:cNvSpPr txBox="1"/>
          <p:nvPr/>
        </p:nvSpPr>
        <p:spPr>
          <a:xfrm rot="5400000">
            <a:off x="6344860" y="2284200"/>
            <a:ext cx="5132100" cy="5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3C7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7" name="Google Shape;297;p34"/>
          <p:cNvSpPr txBox="1">
            <a:spLocks noGrp="1"/>
          </p:cNvSpPr>
          <p:nvPr>
            <p:ph type="subTitle" idx="2"/>
          </p:nvPr>
        </p:nvSpPr>
        <p:spPr>
          <a:xfrm>
            <a:off x="289550" y="651506"/>
            <a:ext cx="7779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34" descr="Banner along right of screen with the label OGP Office of Government-wide Policy." title="Vertical white banner with GSA OGP title"/>
          <p:cNvSpPr txBox="1"/>
          <p:nvPr/>
        </p:nvSpPr>
        <p:spPr>
          <a:xfrm rot="5400000">
            <a:off x="6345760" y="2277113"/>
            <a:ext cx="5143500" cy="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rPr>
              <a:t>G S A     O F F I C E    O F    G O V E R N M E N T - W I D E     P O L I C Y </a:t>
            </a:r>
            <a:endParaRPr sz="1600" b="1" i="0" u="none" strike="noStrike" cap="none">
              <a:solidFill>
                <a:srgbClr val="003C7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9" name="Google Shape;299;p34"/>
          <p:cNvSpPr txBox="1">
            <a:spLocks noGrp="1"/>
          </p:cNvSpPr>
          <p:nvPr>
            <p:ph type="body" idx="3"/>
          </p:nvPr>
        </p:nvSpPr>
        <p:spPr>
          <a:xfrm>
            <a:off x="4023050" y="1297313"/>
            <a:ext cx="4210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 - LIGHT ON DARK">
  <p:cSld name="TITLE_AND_BODY_2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243850" y="1280156"/>
            <a:ext cx="7825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AFFF"/>
              </a:buClr>
              <a:buSzPts val="2400"/>
              <a:buFont typeface="Open Sans"/>
              <a:buChar char="●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AFFF"/>
              </a:buClr>
              <a:buSzPts val="2400"/>
              <a:buFont typeface="Open Sans"/>
              <a:buChar char="■"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3" name="Google Shape;303;p35"/>
          <p:cNvSpPr/>
          <p:nvPr/>
        </p:nvSpPr>
        <p:spPr>
          <a:xfrm>
            <a:off x="8684125" y="0"/>
            <a:ext cx="476100" cy="5143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4" name="Google Shape;304;p35"/>
          <p:cNvCxnSpPr/>
          <p:nvPr/>
        </p:nvCxnSpPr>
        <p:spPr>
          <a:xfrm>
            <a:off x="8551625" y="0"/>
            <a:ext cx="0" cy="5131200"/>
          </a:xfrm>
          <a:prstGeom prst="straightConnector1">
            <a:avLst/>
          </a:prstGeom>
          <a:noFill/>
          <a:ln w="76200" cap="flat" cmpd="sng">
            <a:solidFill>
              <a:srgbClr val="0FA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5" name="Google Shape;305;p35"/>
          <p:cNvCxnSpPr/>
          <p:nvPr/>
        </p:nvCxnSpPr>
        <p:spPr>
          <a:xfrm>
            <a:off x="8458939" y="0"/>
            <a:ext cx="0" cy="5131200"/>
          </a:xfrm>
          <a:prstGeom prst="straightConnector1">
            <a:avLst/>
          </a:prstGeom>
          <a:noFill/>
          <a:ln w="28575" cap="flat" cmpd="sng">
            <a:solidFill>
              <a:srgbClr val="0FA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6" name="Google Shape;306;p35"/>
          <p:cNvSpPr txBox="1"/>
          <p:nvPr/>
        </p:nvSpPr>
        <p:spPr>
          <a:xfrm rot="5400000">
            <a:off x="6344860" y="2284200"/>
            <a:ext cx="5132100" cy="5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3C7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7" name="Google Shape;307;p35" descr="Banner along right of screen with the label OGP Office of Government-wide Policy." title="Vertical white banner with GSA OGP title"/>
          <p:cNvSpPr txBox="1"/>
          <p:nvPr/>
        </p:nvSpPr>
        <p:spPr>
          <a:xfrm rot="5400000">
            <a:off x="6345760" y="2277113"/>
            <a:ext cx="5143500" cy="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rPr>
              <a:t>G S A     O F F I C E    O F    G O V E R N M E N T - W I D E     P O L I C Y </a:t>
            </a:r>
            <a:endParaRPr sz="1600" b="1" i="0" u="none" strike="noStrike" cap="none">
              <a:solidFill>
                <a:srgbClr val="003C7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35"/>
          <p:cNvSpPr txBox="1">
            <a:spLocks noGrp="1"/>
          </p:cNvSpPr>
          <p:nvPr>
            <p:ph type="title"/>
          </p:nvPr>
        </p:nvSpPr>
        <p:spPr>
          <a:xfrm>
            <a:off x="289550" y="297188"/>
            <a:ext cx="7779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09" name="Google Shape;309;p35"/>
          <p:cNvSpPr txBox="1">
            <a:spLocks noGrp="1"/>
          </p:cNvSpPr>
          <p:nvPr>
            <p:ph type="subTitle" idx="2"/>
          </p:nvPr>
        </p:nvSpPr>
        <p:spPr>
          <a:xfrm>
            <a:off x="289550" y="651506"/>
            <a:ext cx="7779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FA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FA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 - DARK ON LIGHT">
  <p:cSld name="TITLE_AND_BODY_1">
    <p:bg>
      <p:bgPr>
        <a:solidFill>
          <a:srgbClr val="FFFFFF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/>
          <p:nvPr/>
        </p:nvSpPr>
        <p:spPr>
          <a:xfrm>
            <a:off x="8654939" y="0"/>
            <a:ext cx="476100" cy="5131200"/>
          </a:xfrm>
          <a:prstGeom prst="rect">
            <a:avLst/>
          </a:prstGeom>
          <a:solidFill>
            <a:srgbClr val="003C71"/>
          </a:solidFill>
          <a:ln w="9525" cap="flat" cmpd="sng">
            <a:solidFill>
              <a:srgbClr val="003C7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6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3" name="Google Shape;313;p36"/>
          <p:cNvSpPr txBox="1">
            <a:spLocks noGrp="1"/>
          </p:cNvSpPr>
          <p:nvPr>
            <p:ph type="body" idx="1"/>
          </p:nvPr>
        </p:nvSpPr>
        <p:spPr>
          <a:xfrm>
            <a:off x="243850" y="1280156"/>
            <a:ext cx="77211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579BD"/>
              </a:buClr>
              <a:buSzPts val="2400"/>
              <a:buFont typeface="Open Sans"/>
              <a:buChar char="●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A6FB"/>
              </a:buClr>
              <a:buSzPts val="2400"/>
              <a:buFont typeface="Open Sans"/>
              <a:buChar char="○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810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579BD"/>
              </a:buClr>
              <a:buSzPts val="2400"/>
              <a:buFont typeface="Open Sans"/>
              <a:buChar char="■"/>
              <a:defRPr sz="2400" b="1">
                <a:solidFill>
                  <a:srgbClr val="003C7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xfrm>
            <a:off x="289550" y="297188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800" b="1">
                <a:solidFill>
                  <a:srgbClr val="003C7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cxnSp>
        <p:nvCxnSpPr>
          <p:cNvPr id="315" name="Google Shape;315;p36"/>
          <p:cNvCxnSpPr/>
          <p:nvPr/>
        </p:nvCxnSpPr>
        <p:spPr>
          <a:xfrm>
            <a:off x="8551625" y="0"/>
            <a:ext cx="0" cy="5131200"/>
          </a:xfrm>
          <a:prstGeom prst="straightConnector1">
            <a:avLst/>
          </a:prstGeom>
          <a:noFill/>
          <a:ln w="76200" cap="flat" cmpd="sng">
            <a:solidFill>
              <a:srgbClr val="0579B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6" name="Google Shape;316;p36"/>
          <p:cNvCxnSpPr/>
          <p:nvPr/>
        </p:nvCxnSpPr>
        <p:spPr>
          <a:xfrm>
            <a:off x="8458939" y="0"/>
            <a:ext cx="0" cy="5131200"/>
          </a:xfrm>
          <a:prstGeom prst="straightConnector1">
            <a:avLst/>
          </a:prstGeom>
          <a:noFill/>
          <a:ln w="28575" cap="flat" cmpd="sng">
            <a:solidFill>
              <a:srgbClr val="0579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36"/>
          <p:cNvSpPr txBox="1">
            <a:spLocks noGrp="1"/>
          </p:cNvSpPr>
          <p:nvPr>
            <p:ph type="subTitle" idx="2"/>
          </p:nvPr>
        </p:nvSpPr>
        <p:spPr>
          <a:xfrm>
            <a:off x="289550" y="651506"/>
            <a:ext cx="77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 i="1">
                <a:solidFill>
                  <a:srgbClr val="0579B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579BD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36" title="Vertical blue banner with GSA OGP title"/>
          <p:cNvSpPr txBox="1"/>
          <p:nvPr/>
        </p:nvSpPr>
        <p:spPr>
          <a:xfrm rot="5400000">
            <a:off x="6345760" y="2277113"/>
            <a:ext cx="5143500" cy="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 S A     O F F I C E    O F    G O V E R N M E N T - W I D E     P O L I C Y </a:t>
            </a:r>
            <a:endParaRPr sz="16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9" name="Google Shape;319;p36"/>
          <p:cNvSpPr/>
          <p:nvPr/>
        </p:nvSpPr>
        <p:spPr>
          <a:xfrm>
            <a:off x="2412714" y="2114550"/>
            <a:ext cx="4514750" cy="4437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1">
                <a:ln>
                  <a:noFill/>
                </a:ln>
                <a:solidFill>
                  <a:srgbClr val="D9D9D9"/>
                </a:solidFill>
                <a:latin typeface="Arial"/>
              </a:rPr>
              <a:t>DRAFT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LEFT BOTTOM">
  <p:cSld name="MAIN_POINT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2" name="Google Shape;322;p37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LEFT TOP">
  <p:cSld name="MAIN_POINT_2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5" name="Google Shape;325;p38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RIGHT TOP">
  <p:cSld name="MAIN_POINT_1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9"/>
          <p:cNvSpPr txBox="1">
            <a:spLocks noGrp="1"/>
          </p:cNvSpPr>
          <p:nvPr>
            <p:ph type="title"/>
          </p:nvPr>
        </p:nvSpPr>
        <p:spPr>
          <a:xfrm>
            <a:off x="2363825" y="450150"/>
            <a:ext cx="62160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Gill Sans"/>
              <a:buNone/>
              <a:defRPr sz="60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8" name="Google Shape;328;p39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03C7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3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167"/>
          <p:cNvSpPr txBox="1">
            <a:spLocks noGrp="1"/>
          </p:cNvSpPr>
          <p:nvPr>
            <p:ph type="title"/>
          </p:nvPr>
        </p:nvSpPr>
        <p:spPr>
          <a:xfrm>
            <a:off x="289550" y="430550"/>
            <a:ext cx="8601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167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graphicFrame>
        <p:nvGraphicFramePr>
          <p:cNvPr id="1824" name="Google Shape;1824;p167"/>
          <p:cNvGraphicFramePr/>
          <p:nvPr/>
        </p:nvGraphicFramePr>
        <p:xfrm>
          <a:off x="552425" y="1206900"/>
          <a:ext cx="8118675" cy="33489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9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1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Analog Voice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5805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TELEPHONE AND TELEGRAPH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COMMUNICATIONS SECURITY EQUIPMENT AND COMPONENTS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7J20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Security and Compliance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Security and Compliance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5811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OTHER CRYPTOLOGIC EQUIPMENT AND COMPONENTS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RADIO AND TELEVISION COMMUNICATION EQUIPMENT, EXCEPT AIRBORNE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N/A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RADIO AND TELEVISION COMMUNICATION EQUIPMENT, AIRBORNE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Analog Voice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5850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VISIBLE AND INVISIBLE LIGHT COMMUNICATION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Analog Voice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5895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MISCELLANEOUS COMMUNICATION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CONDUCTORS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25" name="Google Shape;1825;p167"/>
          <p:cNvSpPr txBox="1">
            <a:spLocks noGrp="1"/>
          </p:cNvSpPr>
          <p:nvPr>
            <p:ph type="title"/>
          </p:nvPr>
        </p:nvSpPr>
        <p:spPr>
          <a:xfrm>
            <a:off x="325049" y="779530"/>
            <a:ext cx="7981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12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Please note, there is a one to many mapping from old codes to new codes.  Full traceability from historical codes may be challenging. Values are sorted in ascending order by Old PSC Code. </a:t>
            </a:r>
            <a:endParaRPr sz="12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168"/>
          <p:cNvSpPr txBox="1">
            <a:spLocks noGrp="1"/>
          </p:cNvSpPr>
          <p:nvPr>
            <p:ph type="title"/>
          </p:nvPr>
        </p:nvSpPr>
        <p:spPr>
          <a:xfrm>
            <a:off x="289550" y="582950"/>
            <a:ext cx="838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68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graphicFrame>
        <p:nvGraphicFramePr>
          <p:cNvPr id="1832" name="Google Shape;1832;p168"/>
          <p:cNvGraphicFramePr/>
          <p:nvPr/>
        </p:nvGraphicFramePr>
        <p:xfrm>
          <a:off x="497275" y="1418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9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7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6015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CABLES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CABLE ASSEMBLIES AND HARNESSES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SWITCHES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6030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DEVICES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6032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LIGHT SOURCES AND PHOTO DETECTORS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6035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LIGHT TRANSFER AND IMAGE TRANSFER DEVICES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6060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INTERCONNECTORS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2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ACCESSORIES AND SUPPLIES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33" name="Google Shape;1833;p168"/>
          <p:cNvSpPr txBox="1">
            <a:spLocks noGrp="1"/>
          </p:cNvSpPr>
          <p:nvPr>
            <p:ph type="title"/>
          </p:nvPr>
        </p:nvSpPr>
        <p:spPr>
          <a:xfrm>
            <a:off x="489649" y="976544"/>
            <a:ext cx="7981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12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Please note, there is a one to many mapping from old codes to new codes.  Full traceability from historical codes may be challenging.</a:t>
            </a:r>
            <a:endParaRPr sz="12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169"/>
          <p:cNvSpPr txBox="1">
            <a:spLocks noGrp="1"/>
          </p:cNvSpPr>
          <p:nvPr>
            <p:ph type="title"/>
          </p:nvPr>
        </p:nvSpPr>
        <p:spPr>
          <a:xfrm>
            <a:off x="289550" y="406075"/>
            <a:ext cx="85932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169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graphicFrame>
        <p:nvGraphicFramePr>
          <p:cNvPr id="1840" name="Google Shape;1840;p169"/>
          <p:cNvGraphicFramePr/>
          <p:nvPr/>
        </p:nvGraphicFramePr>
        <p:xfrm>
          <a:off x="512675" y="1003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1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6080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FIBER OPTIC KITS AND SETS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7G21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Digital Network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6099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MISCELLANEOUS FIBER OPTIC COMPONENTS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7B22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Compute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Compute: Servers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EQUIPMENT SYSTEM CONFIGURATION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7B22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Compute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Compute: Servers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CENTRAL PROCESSING UNIT (CPU, COMPUTER), ANALOG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7B22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Compute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Compute: Servers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CENTRAL PROCESSING UNIT (CPU, COMPUTER), DIGITAL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7B22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Compute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Compute: Servers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CENTRAL PROCESSING UNIT (CPU, COMPUTER), HYBRID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7K20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Storage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Storage Products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7025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INPUT/OUTPUT AND STORAGE DEVICES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7A21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 Software (Perpetual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7030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SOFTWARE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7035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170"/>
          <p:cNvSpPr txBox="1">
            <a:spLocks noGrp="1"/>
          </p:cNvSpPr>
          <p:nvPr>
            <p:ph type="title"/>
          </p:nvPr>
        </p:nvSpPr>
        <p:spPr>
          <a:xfrm>
            <a:off x="289550" y="582950"/>
            <a:ext cx="8593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17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graphicFrame>
        <p:nvGraphicFramePr>
          <p:cNvPr id="1847" name="Google Shape;1847;p170"/>
          <p:cNvGraphicFramePr/>
          <p:nvPr/>
        </p:nvGraphicFramePr>
        <p:xfrm>
          <a:off x="422650" y="1265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9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7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3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7040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PUNCHED CARD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7042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MINI AND MICRO COMPUTER CONTROL DEVICES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7045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SUPPLIES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8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7050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COMPONENTS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7E20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User: Conferencing, AV, Helpdesk, Deskside Support, Workspace, Printers, Collaboration and Productivity Tools (Hardware and Perpetual License Software)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7435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OFFICE INFORMATION SYSTEM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DC01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Data Center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FACILITY OPERATION AND MAINTENANCE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171"/>
          <p:cNvSpPr txBox="1">
            <a:spLocks noGrp="1"/>
          </p:cNvSpPr>
          <p:nvPr>
            <p:ph type="title"/>
          </p:nvPr>
        </p:nvSpPr>
        <p:spPr>
          <a:xfrm>
            <a:off x="289550" y="582950"/>
            <a:ext cx="8686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171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graphicFrame>
        <p:nvGraphicFramePr>
          <p:cNvPr id="1854" name="Google Shape;1854;p171"/>
          <p:cNvGraphicFramePr/>
          <p:nvPr/>
        </p:nvGraphicFramePr>
        <p:xfrm>
          <a:off x="552425" y="1359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9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7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SYSTEMS DEVELOPMENT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DH01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Platform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Platform Support Services: Database, Mainframe, Middleware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D303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ENTRY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DD01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Delivery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Service Delivery Support Services: ITSM, Operations Center, IT Program/Project Management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D304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TELECOMMUNICATIONS AND TRANSMISSION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DB10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Compute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 As a Service: Mainframe/Servers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TELEPROCESSING, TIMESHARE, CLOUD COMPUTING, AND HIGH PERFORMANCE COMPUTING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DD01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Delivery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Service Delivery Support Services: ITSM, Operations Center, IT Program/Project Management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D306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SYSTEMS ANALYSIS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D307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IT STRATEGY AND ARCHITECTURE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D308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PROGRAMMING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DD01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Delivery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Service Delivery Support Services: ITSM, Operations Center, IT Program/Project Management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D309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INFORMATION AND DATA BROADCASTING OR DATA DISTRIBUTION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172"/>
          <p:cNvSpPr txBox="1">
            <a:spLocks noGrp="1"/>
          </p:cNvSpPr>
          <p:nvPr>
            <p:ph type="title"/>
          </p:nvPr>
        </p:nvSpPr>
        <p:spPr>
          <a:xfrm>
            <a:off x="289550" y="430550"/>
            <a:ext cx="8593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17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graphicFrame>
        <p:nvGraphicFramePr>
          <p:cNvPr id="1861" name="Google Shape;1861;p172"/>
          <p:cNvGraphicFramePr/>
          <p:nvPr/>
        </p:nvGraphicFramePr>
        <p:xfrm>
          <a:off x="476225" y="1206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60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54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DJ01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Security and Compliance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Security and Compliance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CYBER SECURITY AND DATA BACKUP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DH01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Platform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Platform Support Services: Database, Mainframe, Middleware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CONVERSION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DH01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Platform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Platform Support Services: Database, Mainframe, Middleware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OPTICAL SCANNING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D313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COMPUTER AIDED DESIGN/COMPUTER AIDED MANUFACTURING (CAD/CAM)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DD01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Delivery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Service Delivery Support Services: ITSM, Operations Center, IT Program/Project Management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D314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SYSTEM ACQUISITION SUPPORT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DH01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Platform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Platform Support Services: Database, Mainframe, Middleware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DIGITIZING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DG01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D316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TELECOMMUNICATIONS NETWORK MANAGEMENT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Software As a Service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D317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WEB-BASED SUBSCRIPTION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D318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INTEGRATED HARDWARE/SOFTWARE/SERVICES SOLUTIONS, PREDOMINANTLY SERVICES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73"/>
          <p:cNvSpPr txBox="1">
            <a:spLocks noGrp="1"/>
          </p:cNvSpPr>
          <p:nvPr>
            <p:ph type="title"/>
          </p:nvPr>
        </p:nvSpPr>
        <p:spPr>
          <a:xfrm>
            <a:off x="289550" y="582950"/>
            <a:ext cx="8731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17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graphicFrame>
        <p:nvGraphicFramePr>
          <p:cNvPr id="1868" name="Google Shape;1868;p173"/>
          <p:cNvGraphicFramePr/>
          <p:nvPr/>
        </p:nvGraphicFramePr>
        <p:xfrm>
          <a:off x="476225" y="1283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80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DA10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Software As a Service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D319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ANNUAL SOFTWARE MAINTENANCE SERVICE PLANS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D320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ANNUAL HARDWARE MAINTENANCE SERVICE PLANS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D321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HELP DESK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DG11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Network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Network: Telecom Access Services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D322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INTERNET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DJ01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Security and Compliance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Security and Compliance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D324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CONTINUITY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DK01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Storage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Storage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D325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CENTERS AND STORAGE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D399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OTHER IT AND TELECOMMUNICATIONS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H170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QUALITY CONTROL-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174"/>
          <p:cNvSpPr txBox="1">
            <a:spLocks noGrp="1"/>
          </p:cNvSpPr>
          <p:nvPr>
            <p:ph type="title"/>
          </p:nvPr>
        </p:nvSpPr>
        <p:spPr>
          <a:xfrm>
            <a:off x="289550" y="582950"/>
            <a:ext cx="863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174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graphicFrame>
        <p:nvGraphicFramePr>
          <p:cNvPr id="1875" name="Google Shape;1875;p174"/>
          <p:cNvGraphicFramePr/>
          <p:nvPr/>
        </p:nvGraphicFramePr>
        <p:xfrm>
          <a:off x="490925" y="1111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7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H970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OTHER QC/TEST/INSPECT-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J058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MAINT/REPAIR/REBUILD OF EQUIPMENT - COMMUNICATION, DETECTION, AND COHERENT RADIATION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J060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MAINT/REPAIR/REBUILD OF EQUIPMENT - FIBER OPTICS MATERIALS, COMPONENTS, ASSEMBLIES, AND ACCESSORIES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J070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MAINT/REPAIR/REBUILD OF EQUIPMENT 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J099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MAINT/REPAIR/REBUILD OF EQUIPMENT- MISCELLANEOUS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K060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MODIFICATION OF EQUIPMENT- FIBER OPTICS MATERIALS, COMPONENTS, ASSEMBLIES, AND ACCESSORIES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K070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MODIFICATION OF EQUIPMENT-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175"/>
          <p:cNvSpPr txBox="1">
            <a:spLocks noGrp="1"/>
          </p:cNvSpPr>
          <p:nvPr>
            <p:ph type="title"/>
          </p:nvPr>
        </p:nvSpPr>
        <p:spPr>
          <a:xfrm>
            <a:off x="289550" y="180900"/>
            <a:ext cx="87315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500">
                <a:latin typeface="Arial"/>
                <a:ea typeface="Arial"/>
                <a:cs typeface="Arial"/>
                <a:sym typeface="Arial"/>
              </a:rPr>
              <a:t>Crosswalk - IT &amp; Telecom Category</a:t>
            </a:r>
            <a:endParaRPr sz="2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175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graphicFrame>
        <p:nvGraphicFramePr>
          <p:cNvPr id="1882" name="Google Shape;1882;p175"/>
          <p:cNvGraphicFramePr/>
          <p:nvPr/>
        </p:nvGraphicFramePr>
        <p:xfrm>
          <a:off x="552425" y="902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{FACA76B5-0D45-49B2-A36E-DB36020161AF}</a:tableStyleId>
              </a:tblPr>
              <a:tblGrid>
                <a:gridCol w="7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7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PSC Code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Level 2 Category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NEW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OLD PSC Code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>
                          <a:solidFill>
                            <a:srgbClr val="FFFFFF"/>
                          </a:solidFill>
                        </a:rPr>
                        <a:t>OLD PSC Name</a:t>
                      </a:r>
                      <a:endParaRPr sz="6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DC01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Data Center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L070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TECHNICAL REPRESENTATIVE-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DC01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Data Center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N058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INSTALLATION OF EQUIPMENT- COMMUNICATION, DETECTION, AND COHERENT RADIATION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DC01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Data Center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N060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INSTALLATION OF EQUIPMENT - FIBER OPTICS MATERIALS, COMPONENTS, ASSEMBLIES, AND ACCESSORIES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DC01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Data Center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Data Center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INSTALLATION OF EQUIPMENT - ADP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DA01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Application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Business Application/Application Development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R413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SUPPORT - PROFESSIONAL: SPECIFICATIONS DEVELOPMENT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DF01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Management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IT Management Support Services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R415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SUPPORT - PROFESSIONAL: TECHNOLOGY SHARING/UTILIZATION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W058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LEASE OR RENTAL OF EQUIPMENT- COMMUNICATION, DETECTION, AND COHERENT RADIATION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7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DE01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End User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IT and Telecom - End User Support Services: Conferencing, AV, Helpdesk, Deskside Support, Workspace, Printers, Collaboration and Productivity Tools (Labor)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W070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LEASE OR RENTAL OF EQUIPMENT - IT EQUIPMENT/SOFTWARE/SUPPLIES/SUPPORT EQUIPMENT</a:t>
                      </a:r>
                      <a:endParaRPr sz="700"/>
                    </a:p>
                  </a:txBody>
                  <a:tcPr marL="28575" marR="28575" marT="68575" marB="685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2316</Words>
  <Application>Microsoft Office PowerPoint</Application>
  <PresentationFormat>On-screen Show (16:9)</PresentationFormat>
  <Paragraphs>420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Open Sans</vt:lpstr>
      <vt:lpstr>Arial</vt:lpstr>
      <vt:lpstr>Gill Sans</vt:lpstr>
      <vt:lpstr>Calibri</vt:lpstr>
      <vt:lpstr>Simple Dark</vt:lpstr>
      <vt:lpstr>Crosswalk - IT &amp; Telecom Category</vt:lpstr>
      <vt:lpstr>Crosswalk - IT &amp; Telecom Category</vt:lpstr>
      <vt:lpstr>Crosswalk - IT &amp; Telecom Category</vt:lpstr>
      <vt:lpstr>Crosswalk - IT &amp; Telecom Category</vt:lpstr>
      <vt:lpstr>Crosswalk - IT &amp; Telecom Category</vt:lpstr>
      <vt:lpstr>Crosswalk - IT &amp; Telecom Category</vt:lpstr>
      <vt:lpstr>Crosswalk - IT &amp; Telecom Category</vt:lpstr>
      <vt:lpstr>Crosswalk - IT &amp; Telecom Category</vt:lpstr>
      <vt:lpstr>Crosswalk - IT &amp; Telecom Category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Service Code (PSC) Modernization</dc:title>
  <dc:creator>Robert Virden</dc:creator>
  <cp:lastModifiedBy>Beverly, Consuela L.</cp:lastModifiedBy>
  <cp:revision>2</cp:revision>
  <dcterms:modified xsi:type="dcterms:W3CDTF">2020-10-14T17:46:58Z</dcterms:modified>
</cp:coreProperties>
</file>