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5"/>
    <p:sldMasterId id="2147484213" r:id="rId6"/>
    <p:sldMasterId id="2147485219" r:id="rId7"/>
  </p:sldMasterIdLst>
  <p:notesMasterIdLst>
    <p:notesMasterId r:id="rId9"/>
  </p:notesMasterIdLst>
  <p:handoutMasterIdLst>
    <p:handoutMasterId r:id="rId10"/>
  </p:handoutMasterIdLst>
  <p:sldIdLst>
    <p:sldId id="484" r:id="rId8"/>
  </p:sldIdLst>
  <p:sldSz cx="9144000" cy="6858000" type="screen4x3"/>
  <p:notesSz cx="7077075" cy="9363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3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9" userDrawn="1">
          <p15:clr>
            <a:srgbClr val="A4A3A4"/>
          </p15:clr>
        </p15:guide>
        <p15:guide id="2" pos="222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FFFF"/>
    <a:srgbClr val="E7E7E7"/>
    <a:srgbClr val="1939A7"/>
    <a:srgbClr val="000000"/>
    <a:srgbClr val="404040"/>
    <a:srgbClr val="FFCC00"/>
    <a:srgbClr val="8FC9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9" autoAdjust="0"/>
    <p:restoredTop sz="80357" autoAdjust="0"/>
  </p:normalViewPr>
  <p:slideViewPr>
    <p:cSldViewPr snapToGrid="0">
      <p:cViewPr varScale="1">
        <p:scale>
          <a:sx n="76" d="100"/>
          <a:sy n="76" d="100"/>
        </p:scale>
        <p:origin x="84" y="156"/>
      </p:cViewPr>
      <p:guideLst>
        <p:guide orient="horz" pos="243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2634" y="48"/>
      </p:cViewPr>
      <p:guideLst>
        <p:guide orient="horz" pos="2949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2CE207-44C0-450D-8EFD-389460987C29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30CB764-8DE4-4FAA-B0AF-AF5BFC6CE2C0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en-US" sz="1800" b="1" dirty="0" smtClean="0">
              <a:solidFill>
                <a:srgbClr val="000000"/>
              </a:solidFill>
              <a:latin typeface="Arial Narrow"/>
            </a:rPr>
            <a:t>RFQs can be submitted to one of the two NAICS Groups/Set-asides</a:t>
          </a:r>
          <a:endParaRPr lang="en-US" sz="1800" b="1" dirty="0">
            <a:solidFill>
              <a:schemeClr val="tx1"/>
            </a:solidFill>
          </a:endParaRPr>
        </a:p>
      </dgm:t>
    </dgm:pt>
    <dgm:pt modelId="{EADF3465-FB34-4BDA-9961-6ADA0804174C}" type="parTrans" cxnId="{8C3D599E-EE47-4C05-91FD-224009837D68}">
      <dgm:prSet/>
      <dgm:spPr/>
      <dgm:t>
        <a:bodyPr/>
        <a:lstStyle/>
        <a:p>
          <a:endParaRPr lang="en-US"/>
        </a:p>
      </dgm:t>
    </dgm:pt>
    <dgm:pt modelId="{79D646B8-6450-4297-BCBA-1548842ADC81}" type="sibTrans" cxnId="{8C3D599E-EE47-4C05-91FD-224009837D68}">
      <dgm:prSet/>
      <dgm:spPr/>
      <dgm:t>
        <a:bodyPr/>
        <a:lstStyle/>
        <a:p>
          <a:endParaRPr lang="en-US"/>
        </a:p>
      </dgm:t>
    </dgm:pt>
    <dgm:pt modelId="{5BAB4342-5A9A-410D-9632-1AAC643020E7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sz="1800" b="1" dirty="0" smtClean="0">
              <a:solidFill>
                <a:schemeClr val="tx1"/>
              </a:solidFill>
            </a:rPr>
            <a:t>All Contracts have same scope and product and service availability</a:t>
          </a:r>
          <a:endParaRPr lang="en-US" altLang="en-US" sz="1800" b="1" dirty="0">
            <a:solidFill>
              <a:schemeClr val="tx1"/>
            </a:solidFill>
            <a:latin typeface="Arial Narrow"/>
          </a:endParaRPr>
        </a:p>
      </dgm:t>
    </dgm:pt>
    <dgm:pt modelId="{186F5959-5A5A-457C-97DC-5D38450A0E0E}" type="parTrans" cxnId="{B0693842-AA74-4E7A-B13B-2E937098DD07}">
      <dgm:prSet/>
      <dgm:spPr/>
      <dgm:t>
        <a:bodyPr/>
        <a:lstStyle/>
        <a:p>
          <a:endParaRPr lang="en-US"/>
        </a:p>
      </dgm:t>
    </dgm:pt>
    <dgm:pt modelId="{D52DA432-20A6-46CC-96B1-830093B9F462}" type="sibTrans" cxnId="{B0693842-AA74-4E7A-B13B-2E937098DD07}">
      <dgm:prSet/>
      <dgm:spPr/>
      <dgm:t>
        <a:bodyPr/>
        <a:lstStyle/>
        <a:p>
          <a:endParaRPr lang="en-US"/>
        </a:p>
      </dgm:t>
    </dgm:pt>
    <dgm:pt modelId="{D2A0D079-F151-4E4C-8073-92713A7BE12F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en-US" altLang="en-US" sz="1800" b="1" dirty="0" smtClean="0">
              <a:solidFill>
                <a:srgbClr val="000000"/>
              </a:solidFill>
              <a:latin typeface="Arial Narrow"/>
            </a:rPr>
            <a:t>Issuing Agency determines Groups/Set-aside based on Market Research, Agency Goals, Experience, etc.</a:t>
          </a:r>
        </a:p>
      </dgm:t>
    </dgm:pt>
    <dgm:pt modelId="{55F38034-94C2-4199-89FD-5B312EDE6F08}" type="parTrans" cxnId="{270053C8-19D3-4D3C-A64E-15FF315C7FEF}">
      <dgm:prSet/>
      <dgm:spPr/>
      <dgm:t>
        <a:bodyPr/>
        <a:lstStyle/>
        <a:p>
          <a:endParaRPr lang="en-US"/>
        </a:p>
      </dgm:t>
    </dgm:pt>
    <dgm:pt modelId="{02FC14C4-9B93-44E9-92E5-6303EE1BFED2}" type="sibTrans" cxnId="{270053C8-19D3-4D3C-A64E-15FF315C7FEF}">
      <dgm:prSet/>
      <dgm:spPr/>
      <dgm:t>
        <a:bodyPr/>
        <a:lstStyle/>
        <a:p>
          <a:endParaRPr lang="en-US"/>
        </a:p>
      </dgm:t>
    </dgm:pt>
    <dgm:pt modelId="{AA7534B3-1CAF-4A74-9DBA-4355F465C5EC}" type="pres">
      <dgm:prSet presAssocID="{402CE207-44C0-450D-8EFD-389460987C2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51EFF133-24B0-4CC0-80A4-9D8ADF757D20}" type="pres">
      <dgm:prSet presAssocID="{402CE207-44C0-450D-8EFD-389460987C29}" presName="Name1" presStyleCnt="0"/>
      <dgm:spPr/>
    </dgm:pt>
    <dgm:pt modelId="{0CE8D018-299E-4C0A-8A1C-69C8425ADF03}" type="pres">
      <dgm:prSet presAssocID="{402CE207-44C0-450D-8EFD-389460987C29}" presName="cycle" presStyleCnt="0"/>
      <dgm:spPr/>
    </dgm:pt>
    <dgm:pt modelId="{66C44E44-5919-4102-BEBB-C511DE6BB529}" type="pres">
      <dgm:prSet presAssocID="{402CE207-44C0-450D-8EFD-389460987C29}" presName="srcNode" presStyleLbl="node1" presStyleIdx="0" presStyleCnt="3"/>
      <dgm:spPr/>
    </dgm:pt>
    <dgm:pt modelId="{B150ABB7-B4CE-4C83-AB03-466F7E30CB83}" type="pres">
      <dgm:prSet presAssocID="{402CE207-44C0-450D-8EFD-389460987C29}" presName="conn" presStyleLbl="parChTrans1D2" presStyleIdx="0" presStyleCnt="1"/>
      <dgm:spPr/>
      <dgm:t>
        <a:bodyPr/>
        <a:lstStyle/>
        <a:p>
          <a:endParaRPr lang="en-US"/>
        </a:p>
      </dgm:t>
    </dgm:pt>
    <dgm:pt modelId="{119B10D3-7BA5-4CFB-869C-20BDBE361A95}" type="pres">
      <dgm:prSet presAssocID="{402CE207-44C0-450D-8EFD-389460987C29}" presName="extraNode" presStyleLbl="node1" presStyleIdx="0" presStyleCnt="3"/>
      <dgm:spPr/>
    </dgm:pt>
    <dgm:pt modelId="{D61FF3D2-9DEB-4256-9E0F-5CB558238BC8}" type="pres">
      <dgm:prSet presAssocID="{402CE207-44C0-450D-8EFD-389460987C29}" presName="dstNode" presStyleLbl="node1" presStyleIdx="0" presStyleCnt="3"/>
      <dgm:spPr/>
    </dgm:pt>
    <dgm:pt modelId="{BC284905-FC0E-48CD-982E-E6068782D57B}" type="pres">
      <dgm:prSet presAssocID="{F30CB764-8DE4-4FAA-B0AF-AF5BFC6CE2C0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A9F906-0B5F-4A58-ADBB-5504BF9A578D}" type="pres">
      <dgm:prSet presAssocID="{F30CB764-8DE4-4FAA-B0AF-AF5BFC6CE2C0}" presName="accent_1" presStyleCnt="0"/>
      <dgm:spPr/>
    </dgm:pt>
    <dgm:pt modelId="{C5EA38E0-5305-46F8-9C9D-6EF0A1440DB3}" type="pres">
      <dgm:prSet presAssocID="{F30CB764-8DE4-4FAA-B0AF-AF5BFC6CE2C0}" presName="accentRepeatNode" presStyleLbl="solidFgAcc1" presStyleIdx="0" presStyleCnt="3" custScaleX="67727" custScaleY="63069"/>
      <dgm:spPr/>
      <dgm:t>
        <a:bodyPr/>
        <a:lstStyle/>
        <a:p>
          <a:endParaRPr lang="en-US"/>
        </a:p>
      </dgm:t>
    </dgm:pt>
    <dgm:pt modelId="{72552410-7F6E-4BB0-8263-8994D58EC50A}" type="pres">
      <dgm:prSet presAssocID="{5BAB4342-5A9A-410D-9632-1AAC643020E7}" presName="text_2" presStyleLbl="node1" presStyleIdx="1" presStyleCnt="3" custLinFactNeighborX="-920" custLinFactNeighborY="-37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3E1768-493C-4CB5-B17B-0E6C9E499210}" type="pres">
      <dgm:prSet presAssocID="{5BAB4342-5A9A-410D-9632-1AAC643020E7}" presName="accent_2" presStyleCnt="0"/>
      <dgm:spPr/>
    </dgm:pt>
    <dgm:pt modelId="{0F5F79E3-F5C4-4D18-A2AB-A72DA2BEC1A8}" type="pres">
      <dgm:prSet presAssocID="{5BAB4342-5A9A-410D-9632-1AAC643020E7}" presName="accentRepeatNode" presStyleLbl="solidFgAcc1" presStyleIdx="1" presStyleCnt="3" custScaleX="71546" custScaleY="63290"/>
      <dgm:spPr/>
      <dgm:t>
        <a:bodyPr/>
        <a:lstStyle/>
        <a:p>
          <a:endParaRPr lang="en-US"/>
        </a:p>
      </dgm:t>
    </dgm:pt>
    <dgm:pt modelId="{B0B2161F-F7C6-4167-836D-73FBC58958C4}" type="pres">
      <dgm:prSet presAssocID="{D2A0D079-F151-4E4C-8073-92713A7BE12F}" presName="text_3" presStyleLbl="node1" presStyleIdx="2" presStyleCnt="3" custScaleX="99882" custScaleY="125365" custLinFactNeighborX="-157" custLinFactNeighborY="82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93A397-EF71-474A-A870-CC509267BD66}" type="pres">
      <dgm:prSet presAssocID="{D2A0D079-F151-4E4C-8073-92713A7BE12F}" presName="accent_3" presStyleCnt="0"/>
      <dgm:spPr/>
    </dgm:pt>
    <dgm:pt modelId="{79F05D3B-807B-4D8A-B5CF-1A2580ACD516}" type="pres">
      <dgm:prSet presAssocID="{D2A0D079-F151-4E4C-8073-92713A7BE12F}" presName="accentRepeatNode" presStyleLbl="solidFgAcc1" presStyleIdx="2" presStyleCnt="3" custScaleX="69438" custScaleY="61468" custLinFactNeighborX="7620" custLinFactNeighborY="6667"/>
      <dgm:spPr/>
      <dgm:t>
        <a:bodyPr/>
        <a:lstStyle/>
        <a:p>
          <a:endParaRPr lang="en-US"/>
        </a:p>
      </dgm:t>
    </dgm:pt>
  </dgm:ptLst>
  <dgm:cxnLst>
    <dgm:cxn modelId="{D4BD4967-5026-4310-A1BC-ABE9B393A12A}" type="presOf" srcId="{5BAB4342-5A9A-410D-9632-1AAC643020E7}" destId="{72552410-7F6E-4BB0-8263-8994D58EC50A}" srcOrd="0" destOrd="0" presId="urn:microsoft.com/office/officeart/2008/layout/VerticalCurvedList"/>
    <dgm:cxn modelId="{8C3D599E-EE47-4C05-91FD-224009837D68}" srcId="{402CE207-44C0-450D-8EFD-389460987C29}" destId="{F30CB764-8DE4-4FAA-B0AF-AF5BFC6CE2C0}" srcOrd="0" destOrd="0" parTransId="{EADF3465-FB34-4BDA-9961-6ADA0804174C}" sibTransId="{79D646B8-6450-4297-BCBA-1548842ADC81}"/>
    <dgm:cxn modelId="{40E3352F-C616-42D0-B981-8A72C5785287}" type="presOf" srcId="{79D646B8-6450-4297-BCBA-1548842ADC81}" destId="{B150ABB7-B4CE-4C83-AB03-466F7E30CB83}" srcOrd="0" destOrd="0" presId="urn:microsoft.com/office/officeart/2008/layout/VerticalCurvedList"/>
    <dgm:cxn modelId="{34224AE9-9028-4799-B40C-ED8DCC2BDE0C}" type="presOf" srcId="{F30CB764-8DE4-4FAA-B0AF-AF5BFC6CE2C0}" destId="{BC284905-FC0E-48CD-982E-E6068782D57B}" srcOrd="0" destOrd="0" presId="urn:microsoft.com/office/officeart/2008/layout/VerticalCurvedList"/>
    <dgm:cxn modelId="{270053C8-19D3-4D3C-A64E-15FF315C7FEF}" srcId="{402CE207-44C0-450D-8EFD-389460987C29}" destId="{D2A0D079-F151-4E4C-8073-92713A7BE12F}" srcOrd="2" destOrd="0" parTransId="{55F38034-94C2-4199-89FD-5B312EDE6F08}" sibTransId="{02FC14C4-9B93-44E9-92E5-6303EE1BFED2}"/>
    <dgm:cxn modelId="{B0693842-AA74-4E7A-B13B-2E937098DD07}" srcId="{402CE207-44C0-450D-8EFD-389460987C29}" destId="{5BAB4342-5A9A-410D-9632-1AAC643020E7}" srcOrd="1" destOrd="0" parTransId="{186F5959-5A5A-457C-97DC-5D38450A0E0E}" sibTransId="{D52DA432-20A6-46CC-96B1-830093B9F462}"/>
    <dgm:cxn modelId="{CF2AE7B9-0284-4B40-8956-4F7A7446CC8C}" type="presOf" srcId="{402CE207-44C0-450D-8EFD-389460987C29}" destId="{AA7534B3-1CAF-4A74-9DBA-4355F465C5EC}" srcOrd="0" destOrd="0" presId="urn:microsoft.com/office/officeart/2008/layout/VerticalCurvedList"/>
    <dgm:cxn modelId="{4E62F1B0-1430-4ACF-93EE-A16B2DAEE215}" type="presOf" srcId="{D2A0D079-F151-4E4C-8073-92713A7BE12F}" destId="{B0B2161F-F7C6-4167-836D-73FBC58958C4}" srcOrd="0" destOrd="0" presId="urn:microsoft.com/office/officeart/2008/layout/VerticalCurvedList"/>
    <dgm:cxn modelId="{72350609-C379-4A7C-A2E8-2D9D0DF32B5F}" type="presParOf" srcId="{AA7534B3-1CAF-4A74-9DBA-4355F465C5EC}" destId="{51EFF133-24B0-4CC0-80A4-9D8ADF757D20}" srcOrd="0" destOrd="0" presId="urn:microsoft.com/office/officeart/2008/layout/VerticalCurvedList"/>
    <dgm:cxn modelId="{321360DF-C442-478B-8750-4CC15DEF2F80}" type="presParOf" srcId="{51EFF133-24B0-4CC0-80A4-9D8ADF757D20}" destId="{0CE8D018-299E-4C0A-8A1C-69C8425ADF03}" srcOrd="0" destOrd="0" presId="urn:microsoft.com/office/officeart/2008/layout/VerticalCurvedList"/>
    <dgm:cxn modelId="{60788E34-1656-466D-8A97-EC5CFB4DDDE2}" type="presParOf" srcId="{0CE8D018-299E-4C0A-8A1C-69C8425ADF03}" destId="{66C44E44-5919-4102-BEBB-C511DE6BB529}" srcOrd="0" destOrd="0" presId="urn:microsoft.com/office/officeart/2008/layout/VerticalCurvedList"/>
    <dgm:cxn modelId="{E36A3400-DFB1-4B8E-946E-457EF473DF5C}" type="presParOf" srcId="{0CE8D018-299E-4C0A-8A1C-69C8425ADF03}" destId="{B150ABB7-B4CE-4C83-AB03-466F7E30CB83}" srcOrd="1" destOrd="0" presId="urn:microsoft.com/office/officeart/2008/layout/VerticalCurvedList"/>
    <dgm:cxn modelId="{B56A3CA6-EEA7-46EF-9590-5F1477EA9029}" type="presParOf" srcId="{0CE8D018-299E-4C0A-8A1C-69C8425ADF03}" destId="{119B10D3-7BA5-4CFB-869C-20BDBE361A95}" srcOrd="2" destOrd="0" presId="urn:microsoft.com/office/officeart/2008/layout/VerticalCurvedList"/>
    <dgm:cxn modelId="{933D78E8-21C2-43ED-8C23-951D9BD5CD41}" type="presParOf" srcId="{0CE8D018-299E-4C0A-8A1C-69C8425ADF03}" destId="{D61FF3D2-9DEB-4256-9E0F-5CB558238BC8}" srcOrd="3" destOrd="0" presId="urn:microsoft.com/office/officeart/2008/layout/VerticalCurvedList"/>
    <dgm:cxn modelId="{F739A216-4CD8-4F9D-843D-862CA34025D4}" type="presParOf" srcId="{51EFF133-24B0-4CC0-80A4-9D8ADF757D20}" destId="{BC284905-FC0E-48CD-982E-E6068782D57B}" srcOrd="1" destOrd="0" presId="urn:microsoft.com/office/officeart/2008/layout/VerticalCurvedList"/>
    <dgm:cxn modelId="{A7FC372B-2746-4518-84FD-35E0BB10890B}" type="presParOf" srcId="{51EFF133-24B0-4CC0-80A4-9D8ADF757D20}" destId="{54A9F906-0B5F-4A58-ADBB-5504BF9A578D}" srcOrd="2" destOrd="0" presId="urn:microsoft.com/office/officeart/2008/layout/VerticalCurvedList"/>
    <dgm:cxn modelId="{2FAFB9BE-7CFE-419B-BC77-CC325D17EBFF}" type="presParOf" srcId="{54A9F906-0B5F-4A58-ADBB-5504BF9A578D}" destId="{C5EA38E0-5305-46F8-9C9D-6EF0A1440DB3}" srcOrd="0" destOrd="0" presId="urn:microsoft.com/office/officeart/2008/layout/VerticalCurvedList"/>
    <dgm:cxn modelId="{D63581A2-0BE3-463E-9FD3-C1585CDAD4E3}" type="presParOf" srcId="{51EFF133-24B0-4CC0-80A4-9D8ADF757D20}" destId="{72552410-7F6E-4BB0-8263-8994D58EC50A}" srcOrd="3" destOrd="0" presId="urn:microsoft.com/office/officeart/2008/layout/VerticalCurvedList"/>
    <dgm:cxn modelId="{24933035-89A8-4A93-9912-80760E37FFEF}" type="presParOf" srcId="{51EFF133-24B0-4CC0-80A4-9D8ADF757D20}" destId="{6A3E1768-493C-4CB5-B17B-0E6C9E499210}" srcOrd="4" destOrd="0" presId="urn:microsoft.com/office/officeart/2008/layout/VerticalCurvedList"/>
    <dgm:cxn modelId="{E7626E9B-A0B4-42EA-8A6F-6C2205D2B9FF}" type="presParOf" srcId="{6A3E1768-493C-4CB5-B17B-0E6C9E499210}" destId="{0F5F79E3-F5C4-4D18-A2AB-A72DA2BEC1A8}" srcOrd="0" destOrd="0" presId="urn:microsoft.com/office/officeart/2008/layout/VerticalCurvedList"/>
    <dgm:cxn modelId="{F1D6626A-2D7A-4039-84F6-225653D83FB2}" type="presParOf" srcId="{51EFF133-24B0-4CC0-80A4-9D8ADF757D20}" destId="{B0B2161F-F7C6-4167-836D-73FBC58958C4}" srcOrd="5" destOrd="0" presId="urn:microsoft.com/office/officeart/2008/layout/VerticalCurvedList"/>
    <dgm:cxn modelId="{C7A8A185-45A4-4F0E-A27A-688561430974}" type="presParOf" srcId="{51EFF133-24B0-4CC0-80A4-9D8ADF757D20}" destId="{AE93A397-EF71-474A-A870-CC509267BD66}" srcOrd="6" destOrd="0" presId="urn:microsoft.com/office/officeart/2008/layout/VerticalCurvedList"/>
    <dgm:cxn modelId="{25B82878-8534-438E-8670-6FEF8CB1B368}" type="presParOf" srcId="{AE93A397-EF71-474A-A870-CC509267BD66}" destId="{79F05D3B-807B-4D8A-B5CF-1A2580ACD51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50ABB7-B4CE-4C83-AB03-466F7E30CB83}">
      <dsp:nvSpPr>
        <dsp:cNvPr id="0" name=""/>
        <dsp:cNvSpPr/>
      </dsp:nvSpPr>
      <dsp:spPr>
        <a:xfrm>
          <a:off x="-5844734" y="-894501"/>
          <a:ext cx="6958199" cy="6958199"/>
        </a:xfrm>
        <a:prstGeom prst="blockArc">
          <a:avLst>
            <a:gd name="adj1" fmla="val 18900000"/>
            <a:gd name="adj2" fmla="val 2700000"/>
            <a:gd name="adj3" fmla="val 31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284905-FC0E-48CD-982E-E6068782D57B}">
      <dsp:nvSpPr>
        <dsp:cNvPr id="0" name=""/>
        <dsp:cNvSpPr/>
      </dsp:nvSpPr>
      <dsp:spPr>
        <a:xfrm>
          <a:off x="716177" y="516919"/>
          <a:ext cx="4148231" cy="1033839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0610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rgbClr val="000000"/>
              </a:solidFill>
              <a:latin typeface="Arial Narrow"/>
            </a:rPr>
            <a:t>RFQs can be submitted to one of the two NAICS Groups/Set-asides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716177" y="516919"/>
        <a:ext cx="4148231" cy="1033839"/>
      </dsp:txXfrm>
    </dsp:sp>
    <dsp:sp modelId="{C5EA38E0-5305-46F8-9C9D-6EF0A1440DB3}">
      <dsp:nvSpPr>
        <dsp:cNvPr id="0" name=""/>
        <dsp:cNvSpPr/>
      </dsp:nvSpPr>
      <dsp:spPr>
        <a:xfrm>
          <a:off x="278559" y="626319"/>
          <a:ext cx="875235" cy="8150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552410-7F6E-4BB0-8263-8994D58EC50A}">
      <dsp:nvSpPr>
        <dsp:cNvPr id="0" name=""/>
        <dsp:cNvSpPr/>
      </dsp:nvSpPr>
      <dsp:spPr>
        <a:xfrm>
          <a:off x="1057271" y="2029054"/>
          <a:ext cx="3772431" cy="1033839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0610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All Contracts have same scope and product and service availability</a:t>
          </a:r>
          <a:endParaRPr lang="en-US" altLang="en-US" sz="1800" b="1" kern="1200" dirty="0">
            <a:solidFill>
              <a:schemeClr val="tx1"/>
            </a:solidFill>
            <a:latin typeface="Arial Narrow"/>
          </a:endParaRPr>
        </a:p>
      </dsp:txBody>
      <dsp:txXfrm>
        <a:off x="1057271" y="2029054"/>
        <a:ext cx="3772431" cy="1033839"/>
      </dsp:txXfrm>
    </dsp:sp>
    <dsp:sp modelId="{0F5F79E3-F5C4-4D18-A2AB-A72DA2BEC1A8}">
      <dsp:nvSpPr>
        <dsp:cNvPr id="0" name=""/>
        <dsp:cNvSpPr/>
      </dsp:nvSpPr>
      <dsp:spPr>
        <a:xfrm>
          <a:off x="629683" y="2175649"/>
          <a:ext cx="924588" cy="81789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B2161F-F7C6-4167-836D-73FBC58958C4}">
      <dsp:nvSpPr>
        <dsp:cNvPr id="0" name=""/>
        <dsp:cNvSpPr/>
      </dsp:nvSpPr>
      <dsp:spPr>
        <a:xfrm>
          <a:off x="712112" y="3572725"/>
          <a:ext cx="4143336" cy="1296072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0610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1800" b="1" kern="1200" dirty="0" smtClean="0">
              <a:solidFill>
                <a:srgbClr val="000000"/>
              </a:solidFill>
              <a:latin typeface="Arial Narrow"/>
            </a:rPr>
            <a:t>Issuing Agency determines Groups/Set-aside based on Market Research, Agency Goals, Experience, etc.</a:t>
          </a:r>
        </a:p>
      </dsp:txBody>
      <dsp:txXfrm>
        <a:off x="712112" y="3572725"/>
        <a:ext cx="4143336" cy="1296072"/>
      </dsp:txXfrm>
    </dsp:sp>
    <dsp:sp modelId="{79F05D3B-807B-4D8A-B5CF-1A2580ACD516}">
      <dsp:nvSpPr>
        <dsp:cNvPr id="0" name=""/>
        <dsp:cNvSpPr/>
      </dsp:nvSpPr>
      <dsp:spPr>
        <a:xfrm>
          <a:off x="365977" y="3824339"/>
          <a:ext cx="897346" cy="794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65771" cy="4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423" tIns="46713" rIns="93423" bIns="46713" numCol="1" anchor="t" anchorCtr="0" compatLnSpc="1">
            <a:prstTxWarp prst="textNoShape">
              <a:avLst/>
            </a:prstTxWarp>
          </a:bodyPr>
          <a:lstStyle>
            <a:lvl1pPr defTabSz="936210">
              <a:defRPr sz="1200">
                <a:latin typeface="Times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94602"/>
            <a:ext cx="3065771" cy="4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423" tIns="46713" rIns="93423" bIns="46713" numCol="1" anchor="b" anchorCtr="0" compatLnSpc="1">
            <a:prstTxWarp prst="textNoShape">
              <a:avLst/>
            </a:prstTxWarp>
          </a:bodyPr>
          <a:lstStyle>
            <a:lvl1pPr defTabSz="936210">
              <a:defRPr sz="1200">
                <a:latin typeface="Times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8100" y="8894602"/>
            <a:ext cx="3067374" cy="4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423" tIns="46713" rIns="93423" bIns="46713" numCol="1" anchor="b" anchorCtr="0" compatLnSpc="1">
            <a:prstTxWarp prst="textNoShape">
              <a:avLst/>
            </a:prstTxWarp>
          </a:bodyPr>
          <a:lstStyle>
            <a:lvl1pPr algn="r" defTabSz="936210">
              <a:defRPr sz="1200"/>
            </a:lvl1pPr>
          </a:lstStyle>
          <a:p>
            <a:fld id="{B593857C-4AA9-459B-8E8C-8A380BB17B3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10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65771" cy="4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423" tIns="46713" rIns="93423" bIns="46713" numCol="1" anchor="t" anchorCtr="0" compatLnSpc="1">
            <a:prstTxWarp prst="textNoShape">
              <a:avLst/>
            </a:prstTxWarp>
          </a:bodyPr>
          <a:lstStyle>
            <a:lvl1pPr defTabSz="936210">
              <a:defRPr sz="1200">
                <a:latin typeface="Times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0179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8563" y="704850"/>
            <a:ext cx="4683125" cy="3511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349" y="4446502"/>
            <a:ext cx="5660378" cy="4211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423" tIns="46713" rIns="93423" bIns="46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94602"/>
            <a:ext cx="3065771" cy="4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423" tIns="46713" rIns="93423" bIns="46713" numCol="1" anchor="b" anchorCtr="0" compatLnSpc="1">
            <a:prstTxWarp prst="textNoShape">
              <a:avLst/>
            </a:prstTxWarp>
          </a:bodyPr>
          <a:lstStyle>
            <a:lvl1pPr defTabSz="936210">
              <a:defRPr sz="1200">
                <a:latin typeface="Times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8100" y="8894602"/>
            <a:ext cx="3067374" cy="4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423" tIns="46713" rIns="93423" bIns="46713" numCol="1" anchor="b" anchorCtr="0" compatLnSpc="1">
            <a:prstTxWarp prst="textNoShape">
              <a:avLst/>
            </a:prstTxWarp>
          </a:bodyPr>
          <a:lstStyle>
            <a:lvl1pPr algn="r" defTabSz="936210">
              <a:defRPr sz="1200"/>
            </a:lvl1pPr>
          </a:lstStyle>
          <a:p>
            <a:fld id="{533E8AF7-0650-40DC-BABD-4A56C51D952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0103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0015" indent="-170015">
              <a:buFont typeface="Arial" panose="020B0604020202020204" pitchFamily="34" charset="0"/>
              <a:buChar char="•"/>
            </a:pPr>
            <a:r>
              <a:rPr lang="en-US" dirty="0"/>
              <a:t>NAICS codes are established at the contract level, no need to add to your RFQ</a:t>
            </a:r>
          </a:p>
          <a:p>
            <a:pPr marL="170015" indent="-170015">
              <a:buFont typeface="Arial" panose="020B0604020202020204" pitchFamily="34" charset="0"/>
              <a:buChar char="•"/>
            </a:pPr>
            <a:r>
              <a:rPr lang="en-US" dirty="0"/>
              <a:t>Biggest Change from SEWP IV to SEWP V was you can’t compete the Same RFQ against 2 NAICs codes</a:t>
            </a:r>
          </a:p>
          <a:p>
            <a:pPr marL="170015" indent="-170015">
              <a:buFont typeface="Arial" panose="020B0604020202020204" pitchFamily="34" charset="0"/>
              <a:buChar char="•"/>
            </a:pPr>
            <a:r>
              <a:rPr lang="en-US" dirty="0"/>
              <a:t>334111 applies to Group A, 541519 applies to Groups B, C, and D</a:t>
            </a:r>
          </a:p>
          <a:p>
            <a:pPr marL="170015" indent="-170015">
              <a:buFont typeface="Arial" panose="020B0604020202020204" pitchFamily="34" charset="0"/>
              <a:buChar char="•"/>
            </a:pPr>
            <a:r>
              <a:rPr lang="en-US" dirty="0"/>
              <a:t>Non MFR rule applies to NAICs code 54519</a:t>
            </a:r>
          </a:p>
          <a:p>
            <a:pPr marL="170015" indent="-170015">
              <a:buFont typeface="Arial" panose="020B0604020202020204" pitchFamily="34" charset="0"/>
              <a:buChar char="•"/>
            </a:pPr>
            <a:r>
              <a:rPr lang="en-US" dirty="0"/>
              <a:t>You can do a set aside within groups, i.e. SDVOSB, SB, HUBZone, EDWOSB will show you how during the tool demo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E8AF7-0650-40DC-BABD-4A56C51D952A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557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3694_JuiceDrop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13"/>
          <p:cNvGrpSpPr>
            <a:grpSpLocks/>
          </p:cNvGrpSpPr>
          <p:nvPr userDrawn="1"/>
        </p:nvGrpSpPr>
        <p:grpSpPr bwMode="auto">
          <a:xfrm>
            <a:off x="3043238" y="476250"/>
            <a:ext cx="3038475" cy="4625975"/>
            <a:chOff x="1917" y="300"/>
            <a:chExt cx="1914" cy="2914"/>
          </a:xfrm>
        </p:grpSpPr>
        <p:pic>
          <p:nvPicPr>
            <p:cNvPr id="6" name="Picture 10" descr="SEWP_duckonly_transp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17" y="300"/>
              <a:ext cx="1914" cy="1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12" descr="sewp_words"/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3" y="2009"/>
              <a:ext cx="1662" cy="1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823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47900" y="5992813"/>
            <a:ext cx="3962400" cy="3429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8230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066800" y="4911725"/>
            <a:ext cx="6324600" cy="1076325"/>
          </a:xfrm>
          <a:noFill/>
        </p:spPr>
        <p:txBody>
          <a:bodyPr lIns="0" bIns="0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3984116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91285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3425" y="0"/>
            <a:ext cx="2097088" cy="4159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7400" y="0"/>
            <a:ext cx="6143625" cy="4159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55350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0"/>
            <a:ext cx="8393113" cy="1123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71588" y="2635250"/>
            <a:ext cx="3143250" cy="152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7238" y="2635250"/>
            <a:ext cx="3143250" cy="152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63974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0"/>
            <a:ext cx="8393113" cy="1123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271588" y="2635250"/>
            <a:ext cx="6438900" cy="15240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224910429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3694_JuiceDrop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13"/>
          <p:cNvGrpSpPr>
            <a:grpSpLocks/>
          </p:cNvGrpSpPr>
          <p:nvPr userDrawn="1"/>
        </p:nvGrpSpPr>
        <p:grpSpPr bwMode="auto">
          <a:xfrm>
            <a:off x="3043238" y="476250"/>
            <a:ext cx="3038475" cy="4625975"/>
            <a:chOff x="1917" y="300"/>
            <a:chExt cx="1914" cy="2914"/>
          </a:xfrm>
        </p:grpSpPr>
        <p:pic>
          <p:nvPicPr>
            <p:cNvPr id="6" name="Picture 10" descr="SEWP_duckonly_transp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17" y="300"/>
              <a:ext cx="1914" cy="1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12" descr="sewp_words"/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3" y="2009"/>
              <a:ext cx="1662" cy="1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823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47900" y="5992813"/>
            <a:ext cx="3962400" cy="3429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8230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066800" y="4911725"/>
            <a:ext cx="6324600" cy="1076325"/>
          </a:xfrm>
          <a:noFill/>
        </p:spPr>
        <p:txBody>
          <a:bodyPr lIns="0" bIns="0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89307314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80513" cy="1123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093553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C4CF448-EFE7-4C52-85FE-B1681DBFA3F4}" type="datetime1">
              <a:rPr lang="en-US" smtClean="0"/>
              <a:t>4/25/2017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0695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0"/>
            <a:ext cx="8393113" cy="1123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271588" y="2635250"/>
            <a:ext cx="6438900" cy="15240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130007975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0"/>
            <a:ext cx="8393113" cy="1123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71588" y="2635250"/>
            <a:ext cx="3143250" cy="152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7238" y="2635250"/>
            <a:ext cx="3143250" cy="152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011317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/>
            </a:lvl1pPr>
          </a:lstStyle>
          <a:p>
            <a:fld id="{281ED3DC-06CF-446A-A46C-7A6D37B9F9A3}" type="datetime1">
              <a:rPr lang="en-US" smtClean="0"/>
              <a:t>4/25/2017</a:t>
            </a:fld>
            <a:endParaRPr lang="en-US" dirty="0"/>
          </a:p>
        </p:txBody>
      </p:sp>
      <p:pic>
        <p:nvPicPr>
          <p:cNvPr id="7" name="Picture 6" descr="SEWP V Logo image" title="SEWP V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9148" y="306055"/>
            <a:ext cx="2965704" cy="3160776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28650" y="3789813"/>
            <a:ext cx="7886700" cy="1325563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948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472948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370" y="244363"/>
            <a:ext cx="7022980" cy="62219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25288"/>
            <a:ext cx="7886700" cy="5051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/>
            </a:lvl1pPr>
          </a:lstStyle>
          <a:p>
            <a:fld id="{3998DE29-7CB4-4A1B-9814-0228B513CBDF}" type="datetime1">
              <a:rPr lang="en-US" smtClean="0"/>
              <a:t>4/25/2017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SEWP V Logo image" title="SEWP V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70" y="106393"/>
            <a:ext cx="1008400" cy="880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2651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54018"/>
            <a:ext cx="7886700" cy="902586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294626"/>
            <a:ext cx="7886700" cy="3795026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/>
            </a:lvl1pPr>
          </a:lstStyle>
          <a:p>
            <a:fld id="{4C509813-A5DB-42B1-847A-CDA09F50B242}" type="datetime1">
              <a:rPr lang="en-US" smtClean="0"/>
              <a:t>4/25/2017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SEWP V Logo image" title="SEWP V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70" y="106393"/>
            <a:ext cx="1008400" cy="880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752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125288"/>
            <a:ext cx="3886200" cy="5051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125288"/>
            <a:ext cx="3886200" cy="5051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09C6-ECA0-4164-B958-72B0100AC5B6}" type="datetime1">
              <a:rPr lang="en-US" smtClean="0"/>
              <a:t>4/25/2017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SEWP V Logo image" title="SEWP V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70" y="106393"/>
            <a:ext cx="1008400" cy="880925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492370" y="244363"/>
            <a:ext cx="7022980" cy="62219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7579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4122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65127"/>
            <a:ext cx="3868340" cy="41245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41215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65127"/>
            <a:ext cx="3887391" cy="41245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DE6A-078A-4B35-AF6D-B26A6C3D12CB}" type="datetime1">
              <a:rPr lang="en-US" smtClean="0"/>
              <a:t>4/25/2017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SEWP V Logo image" title="SEWP V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70" y="106393"/>
            <a:ext cx="1008400" cy="880925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492370" y="244363"/>
            <a:ext cx="7022980" cy="62219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762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F8A43-4FA3-413D-B9C6-E52281526A31}" type="datetime1">
              <a:rPr lang="en-US" smtClean="0"/>
              <a:t>4/25/2017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 descr="SEWP V Logo image" title="SEWP V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70" y="106393"/>
            <a:ext cx="1008400" cy="880925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492370" y="244363"/>
            <a:ext cx="7022980" cy="62219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1028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3ACD6-D2A6-4FE8-A734-49B79758E44D}" type="datetime1">
              <a:rPr lang="en-US" smtClean="0"/>
              <a:t>4/25/2017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SEWP V Logo image" title="SEWP V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70" y="106393"/>
            <a:ext cx="1008400" cy="880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6627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125288"/>
            <a:ext cx="2949178" cy="47437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EB6FE-85C5-47FE-8C4A-DDFC30961FC6}" type="datetime1">
              <a:rPr lang="en-US" smtClean="0"/>
              <a:t>4/25/2017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SEWP V Logo image" title="SEWP V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70" y="106393"/>
            <a:ext cx="1008400" cy="880925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92370" y="244363"/>
            <a:ext cx="7022980" cy="62219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0613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125288"/>
            <a:ext cx="2949178" cy="47437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B95EA-D1CF-47F1-8353-C1EAF51FB18C}" type="datetime1">
              <a:rPr lang="en-US" smtClean="0"/>
              <a:t>4/25/2017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SEWP V Logo image" title="SEWP V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70" y="106393"/>
            <a:ext cx="1008400" cy="880925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92370" y="244363"/>
            <a:ext cx="7022980" cy="62219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720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437639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1588" y="2635250"/>
            <a:ext cx="3143250" cy="152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7238" y="2635250"/>
            <a:ext cx="3143250" cy="152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75630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73103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7885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410807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020798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435045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16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 descr="3694_JuiceDrop3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276225" y="1114425"/>
            <a:ext cx="8543925" cy="5476875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87400" y="0"/>
            <a:ext cx="8393113" cy="1123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457200" tIns="0" rIns="0" bIns="10972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1588" y="2635250"/>
            <a:ext cx="64389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0" name="Picture 8" descr="SEWP_duckonly_transp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42875"/>
            <a:ext cx="942975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10"/>
          <p:cNvSpPr txBox="1">
            <a:spLocks noChangeArrowheads="1"/>
          </p:cNvSpPr>
          <p:nvPr userDrawn="1"/>
        </p:nvSpPr>
        <p:spPr bwMode="auto">
          <a:xfrm>
            <a:off x="0" y="65532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1076C1A4-E167-49E8-B8CD-BF02C6B26D49}" type="slidenum">
              <a:rPr lang="en-US" sz="1400"/>
              <a:pPr/>
              <a:t>‹#›</a:t>
            </a:fld>
            <a:endParaRPr 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49" r:id="rId1"/>
    <p:sldLayoutId id="2147485136" r:id="rId2"/>
    <p:sldLayoutId id="2147485137" r:id="rId3"/>
    <p:sldLayoutId id="2147485138" r:id="rId4"/>
    <p:sldLayoutId id="2147485139" r:id="rId5"/>
    <p:sldLayoutId id="2147485140" r:id="rId6"/>
    <p:sldLayoutId id="2147485141" r:id="rId7"/>
    <p:sldLayoutId id="2147485142" r:id="rId8"/>
    <p:sldLayoutId id="2147485143" r:id="rId9"/>
    <p:sldLayoutId id="2147485144" r:id="rId10"/>
    <p:sldLayoutId id="2147485145" r:id="rId11"/>
    <p:sldLayoutId id="2147485146" r:id="rId12"/>
    <p:sldLayoutId id="2147485147" r:id="rId13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marL="4763" indent="-4763" algn="l" rtl="0" eaLnBrk="0" fontAlgn="base" hangingPunct="0">
        <a:lnSpc>
          <a:spcPts val="3800"/>
        </a:lnSpc>
        <a:spcBef>
          <a:spcPct val="0"/>
        </a:spcBef>
        <a:spcAft>
          <a:spcPct val="0"/>
        </a:spcAft>
        <a:defRPr sz="3200" b="1">
          <a:solidFill>
            <a:srgbClr val="FAFAFA"/>
          </a:solidFill>
          <a:latin typeface="+mj-lt"/>
          <a:ea typeface="+mj-ea"/>
          <a:cs typeface="+mj-cs"/>
        </a:defRPr>
      </a:lvl1pPr>
      <a:lvl2pPr marL="4763" indent="-4763" algn="l" rtl="0" eaLnBrk="0" fontAlgn="base" hangingPunct="0">
        <a:lnSpc>
          <a:spcPts val="3800"/>
        </a:lnSpc>
        <a:spcBef>
          <a:spcPct val="0"/>
        </a:spcBef>
        <a:spcAft>
          <a:spcPct val="0"/>
        </a:spcAft>
        <a:defRPr sz="3200" b="1">
          <a:solidFill>
            <a:srgbClr val="FAFAFA"/>
          </a:solidFill>
          <a:latin typeface="Arial" charset="0"/>
        </a:defRPr>
      </a:lvl2pPr>
      <a:lvl3pPr marL="4763" indent="-4763" algn="l" rtl="0" eaLnBrk="0" fontAlgn="base" hangingPunct="0">
        <a:lnSpc>
          <a:spcPts val="3800"/>
        </a:lnSpc>
        <a:spcBef>
          <a:spcPct val="0"/>
        </a:spcBef>
        <a:spcAft>
          <a:spcPct val="0"/>
        </a:spcAft>
        <a:defRPr sz="3200" b="1">
          <a:solidFill>
            <a:srgbClr val="FAFAFA"/>
          </a:solidFill>
          <a:latin typeface="Arial" charset="0"/>
        </a:defRPr>
      </a:lvl3pPr>
      <a:lvl4pPr marL="4763" indent="-4763" algn="l" rtl="0" eaLnBrk="0" fontAlgn="base" hangingPunct="0">
        <a:lnSpc>
          <a:spcPts val="3800"/>
        </a:lnSpc>
        <a:spcBef>
          <a:spcPct val="0"/>
        </a:spcBef>
        <a:spcAft>
          <a:spcPct val="0"/>
        </a:spcAft>
        <a:defRPr sz="3200" b="1">
          <a:solidFill>
            <a:srgbClr val="FAFAFA"/>
          </a:solidFill>
          <a:latin typeface="Arial" charset="0"/>
        </a:defRPr>
      </a:lvl4pPr>
      <a:lvl5pPr marL="4763" indent="-4763" algn="l" rtl="0" eaLnBrk="0" fontAlgn="base" hangingPunct="0">
        <a:lnSpc>
          <a:spcPts val="3800"/>
        </a:lnSpc>
        <a:spcBef>
          <a:spcPct val="0"/>
        </a:spcBef>
        <a:spcAft>
          <a:spcPct val="0"/>
        </a:spcAft>
        <a:defRPr sz="3200" b="1">
          <a:solidFill>
            <a:srgbClr val="FAFAFA"/>
          </a:solidFill>
          <a:latin typeface="Arial" charset="0"/>
        </a:defRPr>
      </a:lvl5pPr>
      <a:lvl6pPr marL="461963" algn="l" rtl="0" fontAlgn="base">
        <a:lnSpc>
          <a:spcPts val="3800"/>
        </a:lnSpc>
        <a:spcBef>
          <a:spcPct val="0"/>
        </a:spcBef>
        <a:spcAft>
          <a:spcPct val="0"/>
        </a:spcAft>
        <a:defRPr sz="3200" b="1">
          <a:solidFill>
            <a:srgbClr val="FAFAFA"/>
          </a:solidFill>
          <a:latin typeface="Arial" charset="0"/>
        </a:defRPr>
      </a:lvl6pPr>
      <a:lvl7pPr marL="919163" algn="l" rtl="0" fontAlgn="base">
        <a:lnSpc>
          <a:spcPts val="3800"/>
        </a:lnSpc>
        <a:spcBef>
          <a:spcPct val="0"/>
        </a:spcBef>
        <a:spcAft>
          <a:spcPct val="0"/>
        </a:spcAft>
        <a:defRPr sz="3200" b="1">
          <a:solidFill>
            <a:srgbClr val="FAFAFA"/>
          </a:solidFill>
          <a:latin typeface="Arial" charset="0"/>
        </a:defRPr>
      </a:lvl7pPr>
      <a:lvl8pPr marL="1376363" algn="l" rtl="0" fontAlgn="base">
        <a:lnSpc>
          <a:spcPts val="3800"/>
        </a:lnSpc>
        <a:spcBef>
          <a:spcPct val="0"/>
        </a:spcBef>
        <a:spcAft>
          <a:spcPct val="0"/>
        </a:spcAft>
        <a:defRPr sz="3200" b="1">
          <a:solidFill>
            <a:srgbClr val="FAFAFA"/>
          </a:solidFill>
          <a:latin typeface="Arial" charset="0"/>
        </a:defRPr>
      </a:lvl8pPr>
      <a:lvl9pPr marL="1833563" algn="l" rtl="0" fontAlgn="base">
        <a:lnSpc>
          <a:spcPts val="3800"/>
        </a:lnSpc>
        <a:spcBef>
          <a:spcPct val="0"/>
        </a:spcBef>
        <a:spcAft>
          <a:spcPct val="0"/>
        </a:spcAft>
        <a:defRPr sz="3200" b="1">
          <a:solidFill>
            <a:srgbClr val="FAFAFA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ts val="2700"/>
        </a:lnSpc>
        <a:spcBef>
          <a:spcPts val="26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Ø"/>
        <a:defRPr sz="2200" b="1">
          <a:solidFill>
            <a:schemeClr val="tx1"/>
          </a:solidFill>
          <a:latin typeface="+mn-lt"/>
          <a:ea typeface="+mn-ea"/>
          <a:cs typeface="+mn-cs"/>
        </a:defRPr>
      </a:lvl1pPr>
      <a:lvl2pPr marL="515938" indent="-115888" algn="l" rtl="0" eaLnBrk="0" fontAlgn="base" hangingPunct="0">
        <a:lnSpc>
          <a:spcPts val="2000"/>
        </a:lnSpc>
        <a:spcBef>
          <a:spcPts val="9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2800">
          <a:solidFill>
            <a:schemeClr val="tx1"/>
          </a:solidFill>
          <a:latin typeface="+mn-lt"/>
        </a:defRPr>
      </a:lvl2pPr>
      <a:lvl3pPr marL="796925" indent="-111125" algn="l" rtl="0" eaLnBrk="0" fontAlgn="base" hangingPunct="0">
        <a:lnSpc>
          <a:spcPts val="1800"/>
        </a:lnSpc>
        <a:spcBef>
          <a:spcPts val="800"/>
        </a:spcBef>
        <a:spcAft>
          <a:spcPct val="0"/>
        </a:spcAft>
        <a:buClr>
          <a:schemeClr val="tx1"/>
        </a:buClr>
        <a:buChar char="-"/>
        <a:defRPr sz="1600">
          <a:solidFill>
            <a:schemeClr val="tx1"/>
          </a:solidFill>
          <a:latin typeface="+mn-lt"/>
        </a:defRPr>
      </a:lvl3pPr>
      <a:lvl4pPr marL="1031875" indent="-120650" algn="l" rtl="0" eaLnBrk="0" fontAlgn="base" hangingPunct="0">
        <a:lnSpc>
          <a:spcPts val="1400"/>
        </a:lnSpc>
        <a:spcBef>
          <a:spcPts val="5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"/>
        <a:defRPr sz="1400">
          <a:solidFill>
            <a:schemeClr val="tx1"/>
          </a:solidFill>
          <a:latin typeface="+mn-lt"/>
        </a:defRPr>
      </a:lvl4pPr>
      <a:lvl5pPr marL="1260475" indent="-114300" algn="l" rtl="0" eaLnBrk="0" fontAlgn="base" hangingPunct="0">
        <a:lnSpc>
          <a:spcPts val="1400"/>
        </a:lnSpc>
        <a:spcBef>
          <a:spcPts val="5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"/>
        <a:defRPr sz="1400">
          <a:solidFill>
            <a:schemeClr val="tx1"/>
          </a:solidFill>
          <a:latin typeface="+mn-lt"/>
        </a:defRPr>
      </a:lvl5pPr>
      <a:lvl6pPr marL="1717675" indent="-114300" algn="l" rtl="0" fontAlgn="base">
        <a:lnSpc>
          <a:spcPts val="1400"/>
        </a:lnSpc>
        <a:spcBef>
          <a:spcPts val="500"/>
        </a:spcBef>
        <a:spcAft>
          <a:spcPct val="0"/>
        </a:spcAft>
        <a:buClr>
          <a:schemeClr val="tx1"/>
        </a:buClr>
        <a:buFont typeface="Wingdings" pitchFamily="2" charset="2"/>
        <a:buChar char=""/>
        <a:defRPr sz="1400">
          <a:solidFill>
            <a:schemeClr val="tx1"/>
          </a:solidFill>
          <a:latin typeface="+mn-lt"/>
        </a:defRPr>
      </a:lvl6pPr>
      <a:lvl7pPr marL="2174875" indent="-114300" algn="l" rtl="0" fontAlgn="base">
        <a:lnSpc>
          <a:spcPts val="1400"/>
        </a:lnSpc>
        <a:spcBef>
          <a:spcPts val="500"/>
        </a:spcBef>
        <a:spcAft>
          <a:spcPct val="0"/>
        </a:spcAft>
        <a:buClr>
          <a:schemeClr val="tx1"/>
        </a:buClr>
        <a:buFont typeface="Wingdings" pitchFamily="2" charset="2"/>
        <a:buChar char=""/>
        <a:defRPr sz="1400">
          <a:solidFill>
            <a:schemeClr val="tx1"/>
          </a:solidFill>
          <a:latin typeface="+mn-lt"/>
        </a:defRPr>
      </a:lvl7pPr>
      <a:lvl8pPr marL="2632075" indent="-114300" algn="l" rtl="0" fontAlgn="base">
        <a:lnSpc>
          <a:spcPts val="1400"/>
        </a:lnSpc>
        <a:spcBef>
          <a:spcPts val="500"/>
        </a:spcBef>
        <a:spcAft>
          <a:spcPct val="0"/>
        </a:spcAft>
        <a:buClr>
          <a:schemeClr val="tx1"/>
        </a:buClr>
        <a:buFont typeface="Wingdings" pitchFamily="2" charset="2"/>
        <a:buChar char=""/>
        <a:defRPr sz="1400">
          <a:solidFill>
            <a:schemeClr val="tx1"/>
          </a:solidFill>
          <a:latin typeface="+mn-lt"/>
        </a:defRPr>
      </a:lvl8pPr>
      <a:lvl9pPr marL="3089275" indent="-114300" algn="l" rtl="0" fontAlgn="base">
        <a:lnSpc>
          <a:spcPts val="1400"/>
        </a:lnSpc>
        <a:spcBef>
          <a:spcPts val="500"/>
        </a:spcBef>
        <a:spcAft>
          <a:spcPct val="0"/>
        </a:spcAft>
        <a:buClr>
          <a:schemeClr val="tx1"/>
        </a:buClr>
        <a:buFont typeface="Wingdings" pitchFamily="2" charset="2"/>
        <a:buChar char="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1" descr="3694_JuiceDrop3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276225" y="1114425"/>
            <a:ext cx="8543925" cy="5476875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80513" cy="1123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457200" tIns="0" rIns="0" bIns="10972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Customer Service</a:t>
            </a:r>
          </a:p>
        </p:txBody>
      </p:sp>
      <p:sp>
        <p:nvSpPr>
          <p:cNvPr id="205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7688" y="1339850"/>
            <a:ext cx="64389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2054" name="Picture 8" descr="SEWP_duckonly_transp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42875"/>
            <a:ext cx="942975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10"/>
          <p:cNvSpPr txBox="1">
            <a:spLocks noChangeArrowheads="1"/>
          </p:cNvSpPr>
          <p:nvPr userDrawn="1"/>
        </p:nvSpPr>
        <p:spPr bwMode="auto">
          <a:xfrm>
            <a:off x="0" y="65532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EBC94DF9-C5B4-42B7-8260-E6BF294EF138}" type="slidenum">
              <a:rPr lang="en-US" sz="1400">
                <a:solidFill>
                  <a:srgbClr val="000000"/>
                </a:solidFill>
              </a:rPr>
              <a:pPr/>
              <a:t>‹#›</a:t>
            </a:fld>
            <a:endParaRPr lang="en-US" sz="1400" dirty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50" r:id="rId1"/>
    <p:sldLayoutId id="2147485148" r:id="rId2"/>
    <p:sldLayoutId id="2147485190" r:id="rId3"/>
    <p:sldLayoutId id="2147485191" r:id="rId4"/>
    <p:sldLayoutId id="2147485192" r:id="rId5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marL="4763" indent="-4763" algn="ctr" rtl="0" eaLnBrk="0" fontAlgn="base" hangingPunct="0">
        <a:lnSpc>
          <a:spcPts val="3800"/>
        </a:lnSpc>
        <a:spcBef>
          <a:spcPct val="0"/>
        </a:spcBef>
        <a:spcAft>
          <a:spcPct val="0"/>
        </a:spcAft>
        <a:defRPr sz="3200" b="1">
          <a:solidFill>
            <a:srgbClr val="FAFAFA"/>
          </a:solidFill>
          <a:latin typeface="+mj-lt"/>
          <a:ea typeface="+mj-ea"/>
          <a:cs typeface="+mj-cs"/>
        </a:defRPr>
      </a:lvl1pPr>
      <a:lvl2pPr marL="4763" indent="-4763" algn="ctr" rtl="0" eaLnBrk="0" fontAlgn="base" hangingPunct="0">
        <a:lnSpc>
          <a:spcPts val="3800"/>
        </a:lnSpc>
        <a:spcBef>
          <a:spcPct val="0"/>
        </a:spcBef>
        <a:spcAft>
          <a:spcPct val="0"/>
        </a:spcAft>
        <a:defRPr sz="3200" b="1">
          <a:solidFill>
            <a:srgbClr val="FAFAFA"/>
          </a:solidFill>
          <a:latin typeface="Arial" charset="0"/>
        </a:defRPr>
      </a:lvl2pPr>
      <a:lvl3pPr marL="4763" indent="-4763" algn="ctr" rtl="0" eaLnBrk="0" fontAlgn="base" hangingPunct="0">
        <a:lnSpc>
          <a:spcPts val="3800"/>
        </a:lnSpc>
        <a:spcBef>
          <a:spcPct val="0"/>
        </a:spcBef>
        <a:spcAft>
          <a:spcPct val="0"/>
        </a:spcAft>
        <a:defRPr sz="3200" b="1">
          <a:solidFill>
            <a:srgbClr val="FAFAFA"/>
          </a:solidFill>
          <a:latin typeface="Arial" charset="0"/>
        </a:defRPr>
      </a:lvl3pPr>
      <a:lvl4pPr marL="4763" indent="-4763" algn="ctr" rtl="0" eaLnBrk="0" fontAlgn="base" hangingPunct="0">
        <a:lnSpc>
          <a:spcPts val="3800"/>
        </a:lnSpc>
        <a:spcBef>
          <a:spcPct val="0"/>
        </a:spcBef>
        <a:spcAft>
          <a:spcPct val="0"/>
        </a:spcAft>
        <a:defRPr sz="3200" b="1">
          <a:solidFill>
            <a:srgbClr val="FAFAFA"/>
          </a:solidFill>
          <a:latin typeface="Arial" charset="0"/>
        </a:defRPr>
      </a:lvl4pPr>
      <a:lvl5pPr marL="4763" indent="-4763" algn="ctr" rtl="0" eaLnBrk="0" fontAlgn="base" hangingPunct="0">
        <a:lnSpc>
          <a:spcPts val="3800"/>
        </a:lnSpc>
        <a:spcBef>
          <a:spcPct val="0"/>
        </a:spcBef>
        <a:spcAft>
          <a:spcPct val="0"/>
        </a:spcAft>
        <a:defRPr sz="3200" b="1">
          <a:solidFill>
            <a:srgbClr val="FAFAFA"/>
          </a:solidFill>
          <a:latin typeface="Arial" charset="0"/>
        </a:defRPr>
      </a:lvl5pPr>
      <a:lvl6pPr marL="461963" algn="l" rtl="0" fontAlgn="base">
        <a:lnSpc>
          <a:spcPts val="3800"/>
        </a:lnSpc>
        <a:spcBef>
          <a:spcPct val="0"/>
        </a:spcBef>
        <a:spcAft>
          <a:spcPct val="0"/>
        </a:spcAft>
        <a:defRPr sz="3200" b="1">
          <a:solidFill>
            <a:srgbClr val="FAFAFA"/>
          </a:solidFill>
          <a:latin typeface="Arial" charset="0"/>
        </a:defRPr>
      </a:lvl6pPr>
      <a:lvl7pPr marL="919163" algn="l" rtl="0" fontAlgn="base">
        <a:lnSpc>
          <a:spcPts val="3800"/>
        </a:lnSpc>
        <a:spcBef>
          <a:spcPct val="0"/>
        </a:spcBef>
        <a:spcAft>
          <a:spcPct val="0"/>
        </a:spcAft>
        <a:defRPr sz="3200" b="1">
          <a:solidFill>
            <a:srgbClr val="FAFAFA"/>
          </a:solidFill>
          <a:latin typeface="Arial" charset="0"/>
        </a:defRPr>
      </a:lvl7pPr>
      <a:lvl8pPr marL="1376363" algn="l" rtl="0" fontAlgn="base">
        <a:lnSpc>
          <a:spcPts val="3800"/>
        </a:lnSpc>
        <a:spcBef>
          <a:spcPct val="0"/>
        </a:spcBef>
        <a:spcAft>
          <a:spcPct val="0"/>
        </a:spcAft>
        <a:defRPr sz="3200" b="1">
          <a:solidFill>
            <a:srgbClr val="FAFAFA"/>
          </a:solidFill>
          <a:latin typeface="Arial" charset="0"/>
        </a:defRPr>
      </a:lvl8pPr>
      <a:lvl9pPr marL="1833563" algn="l" rtl="0" fontAlgn="base">
        <a:lnSpc>
          <a:spcPts val="3800"/>
        </a:lnSpc>
        <a:spcBef>
          <a:spcPct val="0"/>
        </a:spcBef>
        <a:spcAft>
          <a:spcPct val="0"/>
        </a:spcAft>
        <a:defRPr sz="3200" b="1">
          <a:solidFill>
            <a:srgbClr val="FAFAFA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ts val="2700"/>
        </a:lnSpc>
        <a:spcBef>
          <a:spcPts val="26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Ø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515938" indent="-115888" algn="l" rtl="0" eaLnBrk="0" fontAlgn="base" hangingPunct="0">
        <a:lnSpc>
          <a:spcPts val="2000"/>
        </a:lnSpc>
        <a:spcBef>
          <a:spcPts val="9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2000">
          <a:solidFill>
            <a:schemeClr val="tx1"/>
          </a:solidFill>
          <a:latin typeface="+mn-lt"/>
        </a:defRPr>
      </a:lvl2pPr>
      <a:lvl3pPr marL="796925" indent="-111125" algn="l" rtl="0" eaLnBrk="0" fontAlgn="base" hangingPunct="0">
        <a:lnSpc>
          <a:spcPts val="1800"/>
        </a:lnSpc>
        <a:spcBef>
          <a:spcPts val="800"/>
        </a:spcBef>
        <a:spcAft>
          <a:spcPct val="0"/>
        </a:spcAft>
        <a:buClr>
          <a:schemeClr val="tx1"/>
        </a:buClr>
        <a:buChar char="-"/>
        <a:defRPr>
          <a:solidFill>
            <a:schemeClr val="tx1"/>
          </a:solidFill>
          <a:latin typeface="+mn-lt"/>
        </a:defRPr>
      </a:lvl3pPr>
      <a:lvl4pPr marL="1031875" indent="-120650" algn="l" rtl="0" eaLnBrk="0" fontAlgn="base" hangingPunct="0">
        <a:lnSpc>
          <a:spcPts val="1400"/>
        </a:lnSpc>
        <a:spcBef>
          <a:spcPts val="5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"/>
        <a:defRPr sz="1600">
          <a:solidFill>
            <a:schemeClr val="tx1"/>
          </a:solidFill>
          <a:latin typeface="+mn-lt"/>
        </a:defRPr>
      </a:lvl4pPr>
      <a:lvl5pPr marL="1260475" indent="-114300" algn="l" rtl="0" eaLnBrk="0" fontAlgn="base" hangingPunct="0">
        <a:lnSpc>
          <a:spcPts val="1400"/>
        </a:lnSpc>
        <a:spcBef>
          <a:spcPts val="5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"/>
        <a:defRPr sz="1400">
          <a:solidFill>
            <a:schemeClr val="tx1"/>
          </a:solidFill>
          <a:latin typeface="+mn-lt"/>
        </a:defRPr>
      </a:lvl5pPr>
      <a:lvl6pPr marL="1717675" indent="-114300" algn="l" rtl="0" fontAlgn="base">
        <a:lnSpc>
          <a:spcPts val="1400"/>
        </a:lnSpc>
        <a:spcBef>
          <a:spcPts val="500"/>
        </a:spcBef>
        <a:spcAft>
          <a:spcPct val="0"/>
        </a:spcAft>
        <a:buClr>
          <a:schemeClr val="tx1"/>
        </a:buClr>
        <a:buFont typeface="Wingdings" pitchFamily="2" charset="2"/>
        <a:buChar char=""/>
        <a:defRPr sz="1400">
          <a:solidFill>
            <a:schemeClr val="tx1"/>
          </a:solidFill>
          <a:latin typeface="+mn-lt"/>
        </a:defRPr>
      </a:lvl6pPr>
      <a:lvl7pPr marL="2174875" indent="-114300" algn="l" rtl="0" fontAlgn="base">
        <a:lnSpc>
          <a:spcPts val="1400"/>
        </a:lnSpc>
        <a:spcBef>
          <a:spcPts val="500"/>
        </a:spcBef>
        <a:spcAft>
          <a:spcPct val="0"/>
        </a:spcAft>
        <a:buClr>
          <a:schemeClr val="tx1"/>
        </a:buClr>
        <a:buFont typeface="Wingdings" pitchFamily="2" charset="2"/>
        <a:buChar char=""/>
        <a:defRPr sz="1400">
          <a:solidFill>
            <a:schemeClr val="tx1"/>
          </a:solidFill>
          <a:latin typeface="+mn-lt"/>
        </a:defRPr>
      </a:lvl7pPr>
      <a:lvl8pPr marL="2632075" indent="-114300" algn="l" rtl="0" fontAlgn="base">
        <a:lnSpc>
          <a:spcPts val="1400"/>
        </a:lnSpc>
        <a:spcBef>
          <a:spcPts val="500"/>
        </a:spcBef>
        <a:spcAft>
          <a:spcPct val="0"/>
        </a:spcAft>
        <a:buClr>
          <a:schemeClr val="tx1"/>
        </a:buClr>
        <a:buFont typeface="Wingdings" pitchFamily="2" charset="2"/>
        <a:buChar char=""/>
        <a:defRPr sz="1400">
          <a:solidFill>
            <a:schemeClr val="tx1"/>
          </a:solidFill>
          <a:latin typeface="+mn-lt"/>
        </a:defRPr>
      </a:lvl8pPr>
      <a:lvl9pPr marL="3089275" indent="-114300" algn="l" rtl="0" fontAlgn="base">
        <a:lnSpc>
          <a:spcPts val="1400"/>
        </a:lnSpc>
        <a:spcBef>
          <a:spcPts val="500"/>
        </a:spcBef>
        <a:spcAft>
          <a:spcPct val="0"/>
        </a:spcAft>
        <a:buClr>
          <a:schemeClr val="tx1"/>
        </a:buClr>
        <a:buFont typeface="Wingdings" pitchFamily="2" charset="2"/>
        <a:buChar char="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ln>
            <a:solidFill>
              <a:srgbClr val="336699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B5F9A-B6D4-4F89-848D-FED53662CFAD}" type="datetime1">
              <a:rPr lang="en-US" smtClean="0"/>
              <a:t>4/25/2017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BF6D4-5649-4EA8-B2CB-E02BF91A433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336699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778240" y="0"/>
            <a:ext cx="365760" cy="6858000"/>
          </a:xfrm>
          <a:prstGeom prst="rect">
            <a:avLst/>
          </a:prstGeom>
          <a:solidFill>
            <a:srgbClr val="336699"/>
          </a:soli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231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20" r:id="rId1"/>
    <p:sldLayoutId id="2147485221" r:id="rId2"/>
    <p:sldLayoutId id="2147485222" r:id="rId3"/>
    <p:sldLayoutId id="2147485223" r:id="rId4"/>
    <p:sldLayoutId id="2147485224" r:id="rId5"/>
    <p:sldLayoutId id="2147485225" r:id="rId6"/>
    <p:sldLayoutId id="2147485226" r:id="rId7"/>
    <p:sldLayoutId id="2147485227" r:id="rId8"/>
    <p:sldLayoutId id="2147485228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608" y="281685"/>
            <a:ext cx="7277878" cy="62219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Fair Opportunity Options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7" y="1371600"/>
            <a:ext cx="3856236" cy="4984751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Group A</a:t>
            </a:r>
            <a:r>
              <a:rPr lang="en-US" sz="2000" b="1" dirty="0" smtClean="0"/>
              <a:t> </a:t>
            </a:r>
            <a:r>
              <a:rPr lang="en-US" sz="2000" b="1" dirty="0"/>
              <a:t>(NAICS </a:t>
            </a:r>
            <a:r>
              <a:rPr lang="en-US" sz="2000" b="1" dirty="0" smtClean="0"/>
              <a:t>334111)</a:t>
            </a:r>
            <a:endParaRPr lang="en-US" sz="20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Calibri Light" panose="020F0302020204030204" pitchFamily="34" charset="0"/>
              </a:rPr>
              <a:t>All Group A Contracts or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Calibri Light" panose="020F0302020204030204" pitchFamily="34" charset="0"/>
              </a:rPr>
              <a:t>Set Asides: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 smtClean="0">
                <a:latin typeface="Calibri Light" panose="020F0302020204030204" pitchFamily="34" charset="0"/>
              </a:rPr>
              <a:t>WOSB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>
                <a:latin typeface="Calibri Light" panose="020F0302020204030204" pitchFamily="34" charset="0"/>
              </a:rPr>
              <a:t>Small </a:t>
            </a:r>
            <a:r>
              <a:rPr lang="en-US" sz="1800" dirty="0" smtClean="0">
                <a:latin typeface="Calibri Light" panose="020F0302020204030204" pitchFamily="34" charset="0"/>
              </a:rPr>
              <a:t>Business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 smtClean="0">
                <a:latin typeface="Calibri Light" panose="020F0302020204030204" pitchFamily="34" charset="0"/>
              </a:rPr>
              <a:t>EDWOSB</a:t>
            </a:r>
            <a:endParaRPr lang="en-US" sz="18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en-US" sz="2400" b="1" dirty="0" smtClean="0"/>
              <a:t>Groups B/C/D </a:t>
            </a:r>
            <a:r>
              <a:rPr lang="en-US" sz="2000" b="1" dirty="0" smtClean="0"/>
              <a:t>(NAICS 541519)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latin typeface="Calibri Light" panose="020F0302020204030204" pitchFamily="34" charset="0"/>
              </a:rPr>
              <a:t>All Group </a:t>
            </a:r>
            <a:r>
              <a:rPr lang="en-US" sz="2000" dirty="0" smtClean="0">
                <a:latin typeface="Calibri Light" panose="020F0302020204030204" pitchFamily="34" charset="0"/>
              </a:rPr>
              <a:t>B, C and D Contracts or</a:t>
            </a:r>
            <a:endParaRPr lang="en-US" sz="2000" dirty="0">
              <a:latin typeface="Calibri Light" panose="020F03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latin typeface="Calibri Light" panose="020F0302020204030204" pitchFamily="34" charset="0"/>
              </a:rPr>
              <a:t>Set Asides: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>
                <a:latin typeface="Calibri Light" panose="020F0302020204030204" pitchFamily="34" charset="0"/>
              </a:rPr>
              <a:t>Small </a:t>
            </a:r>
            <a:r>
              <a:rPr lang="en-US" sz="1800" dirty="0" smtClean="0">
                <a:latin typeface="Calibri Light" panose="020F0302020204030204" pitchFamily="34" charset="0"/>
              </a:rPr>
              <a:t>Business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 smtClean="0">
                <a:latin typeface="Calibri Light" panose="020F0302020204030204" pitchFamily="34" charset="0"/>
              </a:rPr>
              <a:t>SDVOSB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 smtClean="0">
                <a:latin typeface="Calibri Light" panose="020F0302020204030204" pitchFamily="34" charset="0"/>
              </a:rPr>
              <a:t>HUBZone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 smtClean="0">
                <a:latin typeface="Calibri Light" panose="020F0302020204030204" pitchFamily="34" charset="0"/>
              </a:rPr>
              <a:t>WOSB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 smtClean="0">
                <a:latin typeface="Calibri Light" panose="020F0302020204030204" pitchFamily="34" charset="0"/>
              </a:rPr>
              <a:t>EDWOSB</a:t>
            </a:r>
            <a:endParaRPr lang="en-US" sz="1800" dirty="0">
              <a:latin typeface="Calibri Light" panose="020F0302020204030204" pitchFamily="34" charset="0"/>
            </a:endParaRPr>
          </a:p>
        </p:txBody>
      </p:sp>
      <p:graphicFrame>
        <p:nvGraphicFramePr>
          <p:cNvPr id="7" name="Diagram 6" descr="Additional set-aside in Group B: Hub-Zone&#10;All business size designations are represented throughout SEWP V&#10;RFQ’s can be submitted to separately to Group A (which has a different NAICS code) or any combination of Groups B, C and D &#10;Alignment of groups ensures proper use of NAICS codes" title="Updates to SEWP Groups"/>
          <p:cNvGraphicFramePr/>
          <p:nvPr>
            <p:extLst/>
          </p:nvPr>
        </p:nvGraphicFramePr>
        <p:xfrm>
          <a:off x="3792279" y="1274135"/>
          <a:ext cx="4937051" cy="516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1592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ENC_AIM_PRES_v1.00">
  <a:themeElements>
    <a:clrScheme name="">
      <a:dk1>
        <a:srgbClr val="000000"/>
      </a:dk1>
      <a:lt1>
        <a:srgbClr val="000000"/>
      </a:lt1>
      <a:dk2>
        <a:srgbClr val="3365FB"/>
      </a:dk2>
      <a:lt2>
        <a:srgbClr val="000000"/>
      </a:lt2>
      <a:accent1>
        <a:srgbClr val="00CC99"/>
      </a:accent1>
      <a:accent2>
        <a:srgbClr val="3333CC"/>
      </a:accent2>
      <a:accent3>
        <a:srgbClr val="AAAAAA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9933FF"/>
      </a:folHlink>
    </a:clrScheme>
    <a:fontScheme name="2_ENC_AIM_PRES_v1.00">
      <a:majorFont>
        <a:latin typeface="Arial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2_ENC_AIM_PRES_v1.0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ENC_AIM_PRES_v1.00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ENC_AIM_PRES_v1.00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ENC_AIM_PRES_v1.00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ENC_AIM_PRES_v1.00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ENC_AIM_PRES_v1.00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ENC_AIM_PRES_v1.00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ENC_AIM_PRES_v1.00">
  <a:themeElements>
    <a:clrScheme name="">
      <a:dk1>
        <a:srgbClr val="000000"/>
      </a:dk1>
      <a:lt1>
        <a:srgbClr val="000000"/>
      </a:lt1>
      <a:dk2>
        <a:srgbClr val="3365FB"/>
      </a:dk2>
      <a:lt2>
        <a:srgbClr val="000000"/>
      </a:lt2>
      <a:accent1>
        <a:srgbClr val="00CC99"/>
      </a:accent1>
      <a:accent2>
        <a:srgbClr val="3333CC"/>
      </a:accent2>
      <a:accent3>
        <a:srgbClr val="AAAAAA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9933FF"/>
      </a:folHlink>
    </a:clrScheme>
    <a:fontScheme name="2_ENC_AIM_PRES_v1.00">
      <a:majorFont>
        <a:latin typeface="Arial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2_ENC_AIM_PRES_v1.0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ENC_AIM_PRES_v1.00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ENC_AIM_PRES_v1.00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ENC_AIM_PRES_v1.00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ENC_AIM_PRES_v1.00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ENC_AIM_PRES_v1.00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ENC_AIM_PRES_v1.00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EWP V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WP V Theme" id="{7DF7E97E-B3FB-447C-BC9E-E67CA36159C1}" vid="{8EB19E87-752B-4644-A1AD-93DF0DC379F7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51B08C68BDEE4CA67B68AE309DC5DA" ma:contentTypeVersion="0" ma:contentTypeDescription="Create a new document." ma:contentTypeScope="" ma:versionID="69c34d9eaa1aba4e460626d6d1262d1d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C405E4-C489-4142-A6CC-A3EB0AEBF6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C98AE0FA-25A8-4170-B806-E8ABF6419E2A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4983DF82-74C0-41ED-911A-9B84B13BCCD0}">
  <ds:schemaRefs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elements/1.1/"/>
    <ds:schemaRef ds:uri="http://purl.org/dc/dcmitype/"/>
    <ds:schemaRef ds:uri="http://schemas.openxmlformats.org/package/2006/metadata/core-properties"/>
  </ds:schemaRefs>
</ds:datastoreItem>
</file>

<file path=customXml/itemProps4.xml><?xml version="1.0" encoding="utf-8"?>
<ds:datastoreItem xmlns:ds="http://schemas.openxmlformats.org/officeDocument/2006/customXml" ds:itemID="{4CD2FC06-7378-4B60-8462-67DF3CD3F37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31109</TotalTime>
  <Words>168</Words>
  <Application>Microsoft Office PowerPoint</Application>
  <PresentationFormat>On-screen Show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Times</vt:lpstr>
      <vt:lpstr>Wingdings</vt:lpstr>
      <vt:lpstr>2_ENC_AIM_PRES_v1.00</vt:lpstr>
      <vt:lpstr>3_ENC_AIM_PRES_v1.00</vt:lpstr>
      <vt:lpstr>SEWP V Theme</vt:lpstr>
      <vt:lpstr>Fair Opportunity Options</vt:lpstr>
    </vt:vector>
  </TitlesOfParts>
  <Company>뿿Ʉˠ℘뿿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Includes:</dc:creator>
  <cp:lastModifiedBy>Berg, Olive S. {Sharon} (GSFC-720.0)[ASRC PRIMUS SOLUTIONS]</cp:lastModifiedBy>
  <cp:revision>727</cp:revision>
  <cp:lastPrinted>2016-03-08T18:59:01Z</cp:lastPrinted>
  <dcterms:created xsi:type="dcterms:W3CDTF">2003-10-01T15:28:34Z</dcterms:created>
  <dcterms:modified xsi:type="dcterms:W3CDTF">2017-04-25T19:05:05Z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</Properties>
</file>